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44.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45.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8.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5.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36.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6.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9.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 id="302" r:id="rId52"/>
    <p:sldId id="303" r:id="rId53"/>
    <p:sldId id="304" r:id="rId54"/>
    <p:sldId id="305" r:id="rId55"/>
    <p:sldId id="306" r:id="rId56"/>
    <p:sldId id="307" r:id="rId57"/>
  </p:sldIdLst>
  <p:sldSz cy="68580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000000"/>
          </p15:clr>
        </p15:guide>
        <p15:guide id="2" pos="2880">
          <p15:clr>
            <a:srgbClr val="000000"/>
          </p15:clr>
        </p15:guide>
      </p15:sldGuideLst>
    </p:ext>
    <p:ext uri="http://customooxmlschemas.google.com/">
      <go:slidesCustomData xmlns:go="http://customooxmlschemas.google.com/" r:id="rId58" roundtripDataSignature="AMtx7mgb4dAjADtnl62mMO1jqIXZFkPSr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42" Type="http://schemas.openxmlformats.org/officeDocument/2006/relationships/slide" Target="slides/slide37.xml"/><Relationship Id="rId41" Type="http://schemas.openxmlformats.org/officeDocument/2006/relationships/slide" Target="slides/slide36.xml"/><Relationship Id="rId44" Type="http://schemas.openxmlformats.org/officeDocument/2006/relationships/slide" Target="slides/slide39.xml"/><Relationship Id="rId43" Type="http://schemas.openxmlformats.org/officeDocument/2006/relationships/slide" Target="slides/slide38.xml"/><Relationship Id="rId46" Type="http://schemas.openxmlformats.org/officeDocument/2006/relationships/slide" Target="slides/slide41.xml"/><Relationship Id="rId45" Type="http://schemas.openxmlformats.org/officeDocument/2006/relationships/slide" Target="slides/slide40.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48" Type="http://schemas.openxmlformats.org/officeDocument/2006/relationships/slide" Target="slides/slide43.xml"/><Relationship Id="rId47" Type="http://schemas.openxmlformats.org/officeDocument/2006/relationships/slide" Target="slides/slide42.xml"/><Relationship Id="rId49" Type="http://schemas.openxmlformats.org/officeDocument/2006/relationships/slide" Target="slides/slide4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33" Type="http://schemas.openxmlformats.org/officeDocument/2006/relationships/slide" Target="slides/slide28.xml"/><Relationship Id="rId32" Type="http://schemas.openxmlformats.org/officeDocument/2006/relationships/slide" Target="slides/slide27.xml"/><Relationship Id="rId35" Type="http://schemas.openxmlformats.org/officeDocument/2006/relationships/slide" Target="slides/slide30.xml"/><Relationship Id="rId34" Type="http://schemas.openxmlformats.org/officeDocument/2006/relationships/slide" Target="slides/slide29.xml"/><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51" Type="http://schemas.openxmlformats.org/officeDocument/2006/relationships/slide" Target="slides/slide46.xml"/><Relationship Id="rId50" Type="http://schemas.openxmlformats.org/officeDocument/2006/relationships/slide" Target="slides/slide45.xml"/><Relationship Id="rId53" Type="http://schemas.openxmlformats.org/officeDocument/2006/relationships/slide" Target="slides/slide48.xml"/><Relationship Id="rId52" Type="http://schemas.openxmlformats.org/officeDocument/2006/relationships/slide" Target="slides/slide47.xml"/><Relationship Id="rId11" Type="http://schemas.openxmlformats.org/officeDocument/2006/relationships/slide" Target="slides/slide6.xml"/><Relationship Id="rId55" Type="http://schemas.openxmlformats.org/officeDocument/2006/relationships/slide" Target="slides/slide50.xml"/><Relationship Id="rId10" Type="http://schemas.openxmlformats.org/officeDocument/2006/relationships/slide" Target="slides/slide5.xml"/><Relationship Id="rId54" Type="http://schemas.openxmlformats.org/officeDocument/2006/relationships/slide" Target="slides/slide49.xml"/><Relationship Id="rId13" Type="http://schemas.openxmlformats.org/officeDocument/2006/relationships/slide" Target="slides/slide8.xml"/><Relationship Id="rId57" Type="http://schemas.openxmlformats.org/officeDocument/2006/relationships/slide" Target="slides/slide52.xml"/><Relationship Id="rId12" Type="http://schemas.openxmlformats.org/officeDocument/2006/relationships/slide" Target="slides/slide7.xml"/><Relationship Id="rId56" Type="http://schemas.openxmlformats.org/officeDocument/2006/relationships/slide" Target="slides/slide51.xml"/><Relationship Id="rId15" Type="http://schemas.openxmlformats.org/officeDocument/2006/relationships/slide" Target="slides/slide10.xml"/><Relationship Id="rId14" Type="http://schemas.openxmlformats.org/officeDocument/2006/relationships/slide" Target="slides/slide9.xml"/><Relationship Id="rId58" Type="http://customschemas.google.com/relationships/presentationmetadata" Target="metadata"/><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 name="Shape 85"/>
        <p:cNvGrpSpPr/>
        <p:nvPr/>
      </p:nvGrpSpPr>
      <p:grpSpPr>
        <a:xfrm>
          <a:off x="0" y="0"/>
          <a:ext cx="0" cy="0"/>
          <a:chOff x="0" y="0"/>
          <a:chExt cx="0" cy="0"/>
        </a:xfrm>
      </p:grpSpPr>
      <p:sp>
        <p:nvSpPr>
          <p:cNvPr id="86" name="Google Shape;86;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7" name="Google Shape;87;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 name="Shape 134"/>
        <p:cNvGrpSpPr/>
        <p:nvPr/>
      </p:nvGrpSpPr>
      <p:grpSpPr>
        <a:xfrm>
          <a:off x="0" y="0"/>
          <a:ext cx="0" cy="0"/>
          <a:chOff x="0" y="0"/>
          <a:chExt cx="0" cy="0"/>
        </a:xfrm>
      </p:grpSpPr>
      <p:sp>
        <p:nvSpPr>
          <p:cNvPr id="135" name="Google Shape;135;gbd08aad544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36" name="Google Shape;136;gbd08aad544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8" name="Shape 138"/>
        <p:cNvGrpSpPr/>
        <p:nvPr/>
      </p:nvGrpSpPr>
      <p:grpSpPr>
        <a:xfrm>
          <a:off x="0" y="0"/>
          <a:ext cx="0" cy="0"/>
          <a:chOff x="0" y="0"/>
          <a:chExt cx="0" cy="0"/>
        </a:xfrm>
      </p:grpSpPr>
      <p:sp>
        <p:nvSpPr>
          <p:cNvPr id="139" name="Google Shape;139;p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0" name="Google Shape;140;p1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3" name="Shape 143"/>
        <p:cNvGrpSpPr/>
        <p:nvPr/>
      </p:nvGrpSpPr>
      <p:grpSpPr>
        <a:xfrm>
          <a:off x="0" y="0"/>
          <a:ext cx="0" cy="0"/>
          <a:chOff x="0" y="0"/>
          <a:chExt cx="0" cy="0"/>
        </a:xfrm>
      </p:grpSpPr>
      <p:sp>
        <p:nvSpPr>
          <p:cNvPr id="144" name="Google Shape;144;p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5" name="Google Shape;145;p1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8" name="Shape 148"/>
        <p:cNvGrpSpPr/>
        <p:nvPr/>
      </p:nvGrpSpPr>
      <p:grpSpPr>
        <a:xfrm>
          <a:off x="0" y="0"/>
          <a:ext cx="0" cy="0"/>
          <a:chOff x="0" y="0"/>
          <a:chExt cx="0" cy="0"/>
        </a:xfrm>
      </p:grpSpPr>
      <p:sp>
        <p:nvSpPr>
          <p:cNvPr id="149" name="Google Shape;149;p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0" name="Google Shape;150;p1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3" name="Shape 153"/>
        <p:cNvGrpSpPr/>
        <p:nvPr/>
      </p:nvGrpSpPr>
      <p:grpSpPr>
        <a:xfrm>
          <a:off x="0" y="0"/>
          <a:ext cx="0" cy="0"/>
          <a:chOff x="0" y="0"/>
          <a:chExt cx="0" cy="0"/>
        </a:xfrm>
      </p:grpSpPr>
      <p:sp>
        <p:nvSpPr>
          <p:cNvPr id="154" name="Google Shape;154;p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5" name="Google Shape;155;p1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8" name="Shape 158"/>
        <p:cNvGrpSpPr/>
        <p:nvPr/>
      </p:nvGrpSpPr>
      <p:grpSpPr>
        <a:xfrm>
          <a:off x="0" y="0"/>
          <a:ext cx="0" cy="0"/>
          <a:chOff x="0" y="0"/>
          <a:chExt cx="0" cy="0"/>
        </a:xfrm>
      </p:grpSpPr>
      <p:sp>
        <p:nvSpPr>
          <p:cNvPr id="159" name="Google Shape;159;p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0" name="Google Shape;160;p1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3" name="Shape 163"/>
        <p:cNvGrpSpPr/>
        <p:nvPr/>
      </p:nvGrpSpPr>
      <p:grpSpPr>
        <a:xfrm>
          <a:off x="0" y="0"/>
          <a:ext cx="0" cy="0"/>
          <a:chOff x="0" y="0"/>
          <a:chExt cx="0" cy="0"/>
        </a:xfrm>
      </p:grpSpPr>
      <p:sp>
        <p:nvSpPr>
          <p:cNvPr id="164" name="Google Shape;164;p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5" name="Google Shape;165;p1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8" name="Shape 168"/>
        <p:cNvGrpSpPr/>
        <p:nvPr/>
      </p:nvGrpSpPr>
      <p:grpSpPr>
        <a:xfrm>
          <a:off x="0" y="0"/>
          <a:ext cx="0" cy="0"/>
          <a:chOff x="0" y="0"/>
          <a:chExt cx="0" cy="0"/>
        </a:xfrm>
      </p:grpSpPr>
      <p:sp>
        <p:nvSpPr>
          <p:cNvPr id="169" name="Google Shape;169;p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0" name="Google Shape;170;p1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3" name="Shape 173"/>
        <p:cNvGrpSpPr/>
        <p:nvPr/>
      </p:nvGrpSpPr>
      <p:grpSpPr>
        <a:xfrm>
          <a:off x="0" y="0"/>
          <a:ext cx="0" cy="0"/>
          <a:chOff x="0" y="0"/>
          <a:chExt cx="0" cy="0"/>
        </a:xfrm>
      </p:grpSpPr>
      <p:sp>
        <p:nvSpPr>
          <p:cNvPr id="174" name="Google Shape;174;p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5" name="Google Shape;175;p1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8" name="Shape 178"/>
        <p:cNvGrpSpPr/>
        <p:nvPr/>
      </p:nvGrpSpPr>
      <p:grpSpPr>
        <a:xfrm>
          <a:off x="0" y="0"/>
          <a:ext cx="0" cy="0"/>
          <a:chOff x="0" y="0"/>
          <a:chExt cx="0" cy="0"/>
        </a:xfrm>
      </p:grpSpPr>
      <p:sp>
        <p:nvSpPr>
          <p:cNvPr id="179" name="Google Shape;179;p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80" name="Google Shape;180;p1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 name="Shape 92"/>
        <p:cNvGrpSpPr/>
        <p:nvPr/>
      </p:nvGrpSpPr>
      <p:grpSpPr>
        <a:xfrm>
          <a:off x="0" y="0"/>
          <a:ext cx="0" cy="0"/>
          <a:chOff x="0" y="0"/>
          <a:chExt cx="0" cy="0"/>
        </a:xfrm>
      </p:grpSpPr>
      <p:sp>
        <p:nvSpPr>
          <p:cNvPr id="93" name="Google Shape;93;p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4" name="Google Shape;94;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3" name="Shape 183"/>
        <p:cNvGrpSpPr/>
        <p:nvPr/>
      </p:nvGrpSpPr>
      <p:grpSpPr>
        <a:xfrm>
          <a:off x="0" y="0"/>
          <a:ext cx="0" cy="0"/>
          <a:chOff x="0" y="0"/>
          <a:chExt cx="0" cy="0"/>
        </a:xfrm>
      </p:grpSpPr>
      <p:sp>
        <p:nvSpPr>
          <p:cNvPr id="184" name="Google Shape;184;p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85" name="Google Shape;185;p1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8" name="Shape 188"/>
        <p:cNvGrpSpPr/>
        <p:nvPr/>
      </p:nvGrpSpPr>
      <p:grpSpPr>
        <a:xfrm>
          <a:off x="0" y="0"/>
          <a:ext cx="0" cy="0"/>
          <a:chOff x="0" y="0"/>
          <a:chExt cx="0" cy="0"/>
        </a:xfrm>
      </p:grpSpPr>
      <p:sp>
        <p:nvSpPr>
          <p:cNvPr id="189" name="Google Shape;189;p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0" name="Google Shape;190;p2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3" name="Shape 193"/>
        <p:cNvGrpSpPr/>
        <p:nvPr/>
      </p:nvGrpSpPr>
      <p:grpSpPr>
        <a:xfrm>
          <a:off x="0" y="0"/>
          <a:ext cx="0" cy="0"/>
          <a:chOff x="0" y="0"/>
          <a:chExt cx="0" cy="0"/>
        </a:xfrm>
      </p:grpSpPr>
      <p:sp>
        <p:nvSpPr>
          <p:cNvPr id="194" name="Google Shape;194;p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5" name="Google Shape;195;p2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8" name="Shape 198"/>
        <p:cNvGrpSpPr/>
        <p:nvPr/>
      </p:nvGrpSpPr>
      <p:grpSpPr>
        <a:xfrm>
          <a:off x="0" y="0"/>
          <a:ext cx="0" cy="0"/>
          <a:chOff x="0" y="0"/>
          <a:chExt cx="0" cy="0"/>
        </a:xfrm>
      </p:grpSpPr>
      <p:sp>
        <p:nvSpPr>
          <p:cNvPr id="199" name="Google Shape;199;p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00" name="Google Shape;200;p2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3" name="Shape 203"/>
        <p:cNvGrpSpPr/>
        <p:nvPr/>
      </p:nvGrpSpPr>
      <p:grpSpPr>
        <a:xfrm>
          <a:off x="0" y="0"/>
          <a:ext cx="0" cy="0"/>
          <a:chOff x="0" y="0"/>
          <a:chExt cx="0" cy="0"/>
        </a:xfrm>
      </p:grpSpPr>
      <p:sp>
        <p:nvSpPr>
          <p:cNvPr id="204" name="Google Shape;204;p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05" name="Google Shape;205;p2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8" name="Shape 208"/>
        <p:cNvGrpSpPr/>
        <p:nvPr/>
      </p:nvGrpSpPr>
      <p:grpSpPr>
        <a:xfrm>
          <a:off x="0" y="0"/>
          <a:ext cx="0" cy="0"/>
          <a:chOff x="0" y="0"/>
          <a:chExt cx="0" cy="0"/>
        </a:xfrm>
      </p:grpSpPr>
      <p:sp>
        <p:nvSpPr>
          <p:cNvPr id="209" name="Google Shape;209;p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0" name="Google Shape;210;p2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3" name="Shape 213"/>
        <p:cNvGrpSpPr/>
        <p:nvPr/>
      </p:nvGrpSpPr>
      <p:grpSpPr>
        <a:xfrm>
          <a:off x="0" y="0"/>
          <a:ext cx="0" cy="0"/>
          <a:chOff x="0" y="0"/>
          <a:chExt cx="0" cy="0"/>
        </a:xfrm>
      </p:grpSpPr>
      <p:sp>
        <p:nvSpPr>
          <p:cNvPr id="214" name="Google Shape;214;p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5" name="Google Shape;215;p2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8" name="Shape 218"/>
        <p:cNvGrpSpPr/>
        <p:nvPr/>
      </p:nvGrpSpPr>
      <p:grpSpPr>
        <a:xfrm>
          <a:off x="0" y="0"/>
          <a:ext cx="0" cy="0"/>
          <a:chOff x="0" y="0"/>
          <a:chExt cx="0" cy="0"/>
        </a:xfrm>
      </p:grpSpPr>
      <p:sp>
        <p:nvSpPr>
          <p:cNvPr id="219" name="Google Shape;219;p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0" name="Google Shape;220;p2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3" name="Shape 223"/>
        <p:cNvGrpSpPr/>
        <p:nvPr/>
      </p:nvGrpSpPr>
      <p:grpSpPr>
        <a:xfrm>
          <a:off x="0" y="0"/>
          <a:ext cx="0" cy="0"/>
          <a:chOff x="0" y="0"/>
          <a:chExt cx="0" cy="0"/>
        </a:xfrm>
      </p:grpSpPr>
      <p:sp>
        <p:nvSpPr>
          <p:cNvPr id="224" name="Google Shape;224;p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5" name="Google Shape;225;p2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8" name="Shape 228"/>
        <p:cNvGrpSpPr/>
        <p:nvPr/>
      </p:nvGrpSpPr>
      <p:grpSpPr>
        <a:xfrm>
          <a:off x="0" y="0"/>
          <a:ext cx="0" cy="0"/>
          <a:chOff x="0" y="0"/>
          <a:chExt cx="0" cy="0"/>
        </a:xfrm>
      </p:grpSpPr>
      <p:sp>
        <p:nvSpPr>
          <p:cNvPr id="229" name="Google Shape;229;p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0" name="Google Shape;230;p2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 name="Shape 97"/>
        <p:cNvGrpSpPr/>
        <p:nvPr/>
      </p:nvGrpSpPr>
      <p:grpSpPr>
        <a:xfrm>
          <a:off x="0" y="0"/>
          <a:ext cx="0" cy="0"/>
          <a:chOff x="0" y="0"/>
          <a:chExt cx="0" cy="0"/>
        </a:xfrm>
      </p:grpSpPr>
      <p:sp>
        <p:nvSpPr>
          <p:cNvPr id="98" name="Google Shape;98;p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9" name="Google Shape;99;p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3" name="Shape 233"/>
        <p:cNvGrpSpPr/>
        <p:nvPr/>
      </p:nvGrpSpPr>
      <p:grpSpPr>
        <a:xfrm>
          <a:off x="0" y="0"/>
          <a:ext cx="0" cy="0"/>
          <a:chOff x="0" y="0"/>
          <a:chExt cx="0" cy="0"/>
        </a:xfrm>
      </p:grpSpPr>
      <p:sp>
        <p:nvSpPr>
          <p:cNvPr id="234" name="Google Shape;234;p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5" name="Google Shape;235;p2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8" name="Shape 238"/>
        <p:cNvGrpSpPr/>
        <p:nvPr/>
      </p:nvGrpSpPr>
      <p:grpSpPr>
        <a:xfrm>
          <a:off x="0" y="0"/>
          <a:ext cx="0" cy="0"/>
          <a:chOff x="0" y="0"/>
          <a:chExt cx="0" cy="0"/>
        </a:xfrm>
      </p:grpSpPr>
      <p:sp>
        <p:nvSpPr>
          <p:cNvPr id="239" name="Google Shape;239;p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40" name="Google Shape;240;p3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3" name="Shape 243"/>
        <p:cNvGrpSpPr/>
        <p:nvPr/>
      </p:nvGrpSpPr>
      <p:grpSpPr>
        <a:xfrm>
          <a:off x="0" y="0"/>
          <a:ext cx="0" cy="0"/>
          <a:chOff x="0" y="0"/>
          <a:chExt cx="0" cy="0"/>
        </a:xfrm>
      </p:grpSpPr>
      <p:sp>
        <p:nvSpPr>
          <p:cNvPr id="244" name="Google Shape;244;p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45" name="Google Shape;245;p3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8" name="Shape 248"/>
        <p:cNvGrpSpPr/>
        <p:nvPr/>
      </p:nvGrpSpPr>
      <p:grpSpPr>
        <a:xfrm>
          <a:off x="0" y="0"/>
          <a:ext cx="0" cy="0"/>
          <a:chOff x="0" y="0"/>
          <a:chExt cx="0" cy="0"/>
        </a:xfrm>
      </p:grpSpPr>
      <p:sp>
        <p:nvSpPr>
          <p:cNvPr id="249" name="Google Shape;249;p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50" name="Google Shape;250;p3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3" name="Shape 253"/>
        <p:cNvGrpSpPr/>
        <p:nvPr/>
      </p:nvGrpSpPr>
      <p:grpSpPr>
        <a:xfrm>
          <a:off x="0" y="0"/>
          <a:ext cx="0" cy="0"/>
          <a:chOff x="0" y="0"/>
          <a:chExt cx="0" cy="0"/>
        </a:xfrm>
      </p:grpSpPr>
      <p:sp>
        <p:nvSpPr>
          <p:cNvPr id="254" name="Google Shape;254;p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55" name="Google Shape;255;p3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8" name="Shape 258"/>
        <p:cNvGrpSpPr/>
        <p:nvPr/>
      </p:nvGrpSpPr>
      <p:grpSpPr>
        <a:xfrm>
          <a:off x="0" y="0"/>
          <a:ext cx="0" cy="0"/>
          <a:chOff x="0" y="0"/>
          <a:chExt cx="0" cy="0"/>
        </a:xfrm>
      </p:grpSpPr>
      <p:sp>
        <p:nvSpPr>
          <p:cNvPr id="259" name="Google Shape;259;p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60" name="Google Shape;260;p3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3" name="Shape 263"/>
        <p:cNvGrpSpPr/>
        <p:nvPr/>
      </p:nvGrpSpPr>
      <p:grpSpPr>
        <a:xfrm>
          <a:off x="0" y="0"/>
          <a:ext cx="0" cy="0"/>
          <a:chOff x="0" y="0"/>
          <a:chExt cx="0" cy="0"/>
        </a:xfrm>
      </p:grpSpPr>
      <p:sp>
        <p:nvSpPr>
          <p:cNvPr id="264" name="Google Shape;264;p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65" name="Google Shape;265;p3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8" name="Shape 268"/>
        <p:cNvGrpSpPr/>
        <p:nvPr/>
      </p:nvGrpSpPr>
      <p:grpSpPr>
        <a:xfrm>
          <a:off x="0" y="0"/>
          <a:ext cx="0" cy="0"/>
          <a:chOff x="0" y="0"/>
          <a:chExt cx="0" cy="0"/>
        </a:xfrm>
      </p:grpSpPr>
      <p:sp>
        <p:nvSpPr>
          <p:cNvPr id="269" name="Google Shape;269;p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70" name="Google Shape;270;p3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3" name="Shape 273"/>
        <p:cNvGrpSpPr/>
        <p:nvPr/>
      </p:nvGrpSpPr>
      <p:grpSpPr>
        <a:xfrm>
          <a:off x="0" y="0"/>
          <a:ext cx="0" cy="0"/>
          <a:chOff x="0" y="0"/>
          <a:chExt cx="0" cy="0"/>
        </a:xfrm>
      </p:grpSpPr>
      <p:sp>
        <p:nvSpPr>
          <p:cNvPr id="274" name="Google Shape;274;p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75" name="Google Shape;275;p3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8" name="Shape 278"/>
        <p:cNvGrpSpPr/>
        <p:nvPr/>
      </p:nvGrpSpPr>
      <p:grpSpPr>
        <a:xfrm>
          <a:off x="0" y="0"/>
          <a:ext cx="0" cy="0"/>
          <a:chOff x="0" y="0"/>
          <a:chExt cx="0" cy="0"/>
        </a:xfrm>
      </p:grpSpPr>
      <p:sp>
        <p:nvSpPr>
          <p:cNvPr id="279" name="Google Shape;279;p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80" name="Google Shape;280;p3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 name="Shape 102"/>
        <p:cNvGrpSpPr/>
        <p:nvPr/>
      </p:nvGrpSpPr>
      <p:grpSpPr>
        <a:xfrm>
          <a:off x="0" y="0"/>
          <a:ext cx="0" cy="0"/>
          <a:chOff x="0" y="0"/>
          <a:chExt cx="0" cy="0"/>
        </a:xfrm>
      </p:grpSpPr>
      <p:sp>
        <p:nvSpPr>
          <p:cNvPr id="103" name="Google Shape;103;p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4" name="Google Shape;104;p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3" name="Shape 283"/>
        <p:cNvGrpSpPr/>
        <p:nvPr/>
      </p:nvGrpSpPr>
      <p:grpSpPr>
        <a:xfrm>
          <a:off x="0" y="0"/>
          <a:ext cx="0" cy="0"/>
          <a:chOff x="0" y="0"/>
          <a:chExt cx="0" cy="0"/>
        </a:xfrm>
      </p:grpSpPr>
      <p:sp>
        <p:nvSpPr>
          <p:cNvPr id="284" name="Google Shape;284;p3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85" name="Google Shape;285;p3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8" name="Shape 288"/>
        <p:cNvGrpSpPr/>
        <p:nvPr/>
      </p:nvGrpSpPr>
      <p:grpSpPr>
        <a:xfrm>
          <a:off x="0" y="0"/>
          <a:ext cx="0" cy="0"/>
          <a:chOff x="0" y="0"/>
          <a:chExt cx="0" cy="0"/>
        </a:xfrm>
      </p:grpSpPr>
      <p:sp>
        <p:nvSpPr>
          <p:cNvPr id="289" name="Google Shape;289;p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90" name="Google Shape;290;p4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3" name="Shape 293"/>
        <p:cNvGrpSpPr/>
        <p:nvPr/>
      </p:nvGrpSpPr>
      <p:grpSpPr>
        <a:xfrm>
          <a:off x="0" y="0"/>
          <a:ext cx="0" cy="0"/>
          <a:chOff x="0" y="0"/>
          <a:chExt cx="0" cy="0"/>
        </a:xfrm>
      </p:grpSpPr>
      <p:sp>
        <p:nvSpPr>
          <p:cNvPr id="294" name="Google Shape;294;p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95" name="Google Shape;295;p4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8" name="Shape 298"/>
        <p:cNvGrpSpPr/>
        <p:nvPr/>
      </p:nvGrpSpPr>
      <p:grpSpPr>
        <a:xfrm>
          <a:off x="0" y="0"/>
          <a:ext cx="0" cy="0"/>
          <a:chOff x="0" y="0"/>
          <a:chExt cx="0" cy="0"/>
        </a:xfrm>
      </p:grpSpPr>
      <p:sp>
        <p:nvSpPr>
          <p:cNvPr id="299" name="Google Shape;299;p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00" name="Google Shape;300;p4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3" name="Shape 303"/>
        <p:cNvGrpSpPr/>
        <p:nvPr/>
      </p:nvGrpSpPr>
      <p:grpSpPr>
        <a:xfrm>
          <a:off x="0" y="0"/>
          <a:ext cx="0" cy="0"/>
          <a:chOff x="0" y="0"/>
          <a:chExt cx="0" cy="0"/>
        </a:xfrm>
      </p:grpSpPr>
      <p:sp>
        <p:nvSpPr>
          <p:cNvPr id="304" name="Google Shape;304;p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05" name="Google Shape;305;p4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8" name="Shape 308"/>
        <p:cNvGrpSpPr/>
        <p:nvPr/>
      </p:nvGrpSpPr>
      <p:grpSpPr>
        <a:xfrm>
          <a:off x="0" y="0"/>
          <a:ext cx="0" cy="0"/>
          <a:chOff x="0" y="0"/>
          <a:chExt cx="0" cy="0"/>
        </a:xfrm>
      </p:grpSpPr>
      <p:sp>
        <p:nvSpPr>
          <p:cNvPr id="309" name="Google Shape;309;p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10" name="Google Shape;310;p4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3" name="Shape 313"/>
        <p:cNvGrpSpPr/>
        <p:nvPr/>
      </p:nvGrpSpPr>
      <p:grpSpPr>
        <a:xfrm>
          <a:off x="0" y="0"/>
          <a:ext cx="0" cy="0"/>
          <a:chOff x="0" y="0"/>
          <a:chExt cx="0" cy="0"/>
        </a:xfrm>
      </p:grpSpPr>
      <p:sp>
        <p:nvSpPr>
          <p:cNvPr id="314" name="Google Shape;314;p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15" name="Google Shape;315;p4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8" name="Shape 318"/>
        <p:cNvGrpSpPr/>
        <p:nvPr/>
      </p:nvGrpSpPr>
      <p:grpSpPr>
        <a:xfrm>
          <a:off x="0" y="0"/>
          <a:ext cx="0" cy="0"/>
          <a:chOff x="0" y="0"/>
          <a:chExt cx="0" cy="0"/>
        </a:xfrm>
      </p:grpSpPr>
      <p:sp>
        <p:nvSpPr>
          <p:cNvPr id="319" name="Google Shape;319;p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20" name="Google Shape;320;p4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3" name="Shape 323"/>
        <p:cNvGrpSpPr/>
        <p:nvPr/>
      </p:nvGrpSpPr>
      <p:grpSpPr>
        <a:xfrm>
          <a:off x="0" y="0"/>
          <a:ext cx="0" cy="0"/>
          <a:chOff x="0" y="0"/>
          <a:chExt cx="0" cy="0"/>
        </a:xfrm>
      </p:grpSpPr>
      <p:sp>
        <p:nvSpPr>
          <p:cNvPr id="324" name="Google Shape;324;p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25" name="Google Shape;325;p4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8" name="Shape 328"/>
        <p:cNvGrpSpPr/>
        <p:nvPr/>
      </p:nvGrpSpPr>
      <p:grpSpPr>
        <a:xfrm>
          <a:off x="0" y="0"/>
          <a:ext cx="0" cy="0"/>
          <a:chOff x="0" y="0"/>
          <a:chExt cx="0" cy="0"/>
        </a:xfrm>
      </p:grpSpPr>
      <p:sp>
        <p:nvSpPr>
          <p:cNvPr id="329" name="Google Shape;329;p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30" name="Google Shape;330;p4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 name="Shape 107"/>
        <p:cNvGrpSpPr/>
        <p:nvPr/>
      </p:nvGrpSpPr>
      <p:grpSpPr>
        <a:xfrm>
          <a:off x="0" y="0"/>
          <a:ext cx="0" cy="0"/>
          <a:chOff x="0" y="0"/>
          <a:chExt cx="0" cy="0"/>
        </a:xfrm>
      </p:grpSpPr>
      <p:sp>
        <p:nvSpPr>
          <p:cNvPr id="108" name="Google Shape;108;p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9" name="Google Shape;109;p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3" name="Shape 333"/>
        <p:cNvGrpSpPr/>
        <p:nvPr/>
      </p:nvGrpSpPr>
      <p:grpSpPr>
        <a:xfrm>
          <a:off x="0" y="0"/>
          <a:ext cx="0" cy="0"/>
          <a:chOff x="0" y="0"/>
          <a:chExt cx="0" cy="0"/>
        </a:xfrm>
      </p:grpSpPr>
      <p:sp>
        <p:nvSpPr>
          <p:cNvPr id="334" name="Google Shape;334;p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35" name="Google Shape;335;p4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8" name="Shape 338"/>
        <p:cNvGrpSpPr/>
        <p:nvPr/>
      </p:nvGrpSpPr>
      <p:grpSpPr>
        <a:xfrm>
          <a:off x="0" y="0"/>
          <a:ext cx="0" cy="0"/>
          <a:chOff x="0" y="0"/>
          <a:chExt cx="0" cy="0"/>
        </a:xfrm>
      </p:grpSpPr>
      <p:sp>
        <p:nvSpPr>
          <p:cNvPr id="339" name="Google Shape;339;p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40" name="Google Shape;340;p5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3" name="Shape 343"/>
        <p:cNvGrpSpPr/>
        <p:nvPr/>
      </p:nvGrpSpPr>
      <p:grpSpPr>
        <a:xfrm>
          <a:off x="0" y="0"/>
          <a:ext cx="0" cy="0"/>
          <a:chOff x="0" y="0"/>
          <a:chExt cx="0" cy="0"/>
        </a:xfrm>
      </p:grpSpPr>
      <p:sp>
        <p:nvSpPr>
          <p:cNvPr id="344" name="Google Shape;344;p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45" name="Google Shape;345;p5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 name="Shape 114"/>
        <p:cNvGrpSpPr/>
        <p:nvPr/>
      </p:nvGrpSpPr>
      <p:grpSpPr>
        <a:xfrm>
          <a:off x="0" y="0"/>
          <a:ext cx="0" cy="0"/>
          <a:chOff x="0" y="0"/>
          <a:chExt cx="0" cy="0"/>
        </a:xfrm>
      </p:grpSpPr>
      <p:sp>
        <p:nvSpPr>
          <p:cNvPr id="115" name="Google Shape;115;p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6" name="Google Shape;116;p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 name="Shape 119"/>
        <p:cNvGrpSpPr/>
        <p:nvPr/>
      </p:nvGrpSpPr>
      <p:grpSpPr>
        <a:xfrm>
          <a:off x="0" y="0"/>
          <a:ext cx="0" cy="0"/>
          <a:chOff x="0" y="0"/>
          <a:chExt cx="0" cy="0"/>
        </a:xfrm>
      </p:grpSpPr>
      <p:sp>
        <p:nvSpPr>
          <p:cNvPr id="120" name="Google Shape;120;p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1" name="Google Shape;121;p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 name="Shape 124"/>
        <p:cNvGrpSpPr/>
        <p:nvPr/>
      </p:nvGrpSpPr>
      <p:grpSpPr>
        <a:xfrm>
          <a:off x="0" y="0"/>
          <a:ext cx="0" cy="0"/>
          <a:chOff x="0" y="0"/>
          <a:chExt cx="0" cy="0"/>
        </a:xfrm>
      </p:grpSpPr>
      <p:sp>
        <p:nvSpPr>
          <p:cNvPr id="125" name="Google Shape;125;p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6" name="Google Shape;126;p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 name="Shape 129"/>
        <p:cNvGrpSpPr/>
        <p:nvPr/>
      </p:nvGrpSpPr>
      <p:grpSpPr>
        <a:xfrm>
          <a:off x="0" y="0"/>
          <a:ext cx="0" cy="0"/>
          <a:chOff x="0" y="0"/>
          <a:chExt cx="0" cy="0"/>
        </a:xfrm>
      </p:grpSpPr>
      <p:sp>
        <p:nvSpPr>
          <p:cNvPr id="130" name="Google Shape;130;p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1" name="Google Shape;131;p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apositive de titre" showMasterSp="0" type="title">
  <p:cSld name="TITLE">
    <p:bg>
      <p:bgPr>
        <a:gradFill>
          <a:gsLst>
            <a:gs pos="0">
              <a:schemeClr val="lt1"/>
            </a:gs>
            <a:gs pos="100000">
              <a:srgbClr val="9E9E9E"/>
            </a:gs>
          </a:gsLst>
          <a:path path="circle">
            <a:fillToRect b="50%" l="50%" r="50%" t="50%"/>
          </a:path>
          <a:tileRect/>
        </a:gradFill>
      </p:bgPr>
    </p:bg>
    <p:spTree>
      <p:nvGrpSpPr>
        <p:cNvPr id="12" name="Shape 12"/>
        <p:cNvGrpSpPr/>
        <p:nvPr/>
      </p:nvGrpSpPr>
      <p:grpSpPr>
        <a:xfrm>
          <a:off x="0" y="0"/>
          <a:ext cx="0" cy="0"/>
          <a:chOff x="0" y="0"/>
          <a:chExt cx="0" cy="0"/>
        </a:xfrm>
      </p:grpSpPr>
      <p:sp>
        <p:nvSpPr>
          <p:cNvPr id="13" name="Google Shape;13;p53"/>
          <p:cNvSpPr/>
          <p:nvPr/>
        </p:nvSpPr>
        <p:spPr>
          <a:xfrm flipH="1">
            <a:off x="2667000" y="0"/>
            <a:ext cx="6477000" cy="6858000"/>
          </a:xfrm>
          <a:prstGeom prst="rect">
            <a:avLst/>
          </a:prstGeom>
          <a:blipFill rotWithShape="1">
            <a:blip r:embed="rId2">
              <a:alphaModFix amt="43000"/>
            </a:blip>
            <a:tile algn="tl" flip="none" tx="0" sx="50000" ty="0" sy="50000"/>
          </a:blip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Trebuchet MS"/>
              <a:ea typeface="Trebuchet MS"/>
              <a:cs typeface="Trebuchet MS"/>
              <a:sym typeface="Trebuchet MS"/>
            </a:endParaRPr>
          </a:p>
        </p:txBody>
      </p:sp>
      <p:cxnSp>
        <p:nvCxnSpPr>
          <p:cNvPr id="14" name="Google Shape;14;p53"/>
          <p:cNvCxnSpPr/>
          <p:nvPr/>
        </p:nvCxnSpPr>
        <p:spPr>
          <a:xfrm rot="-5400000">
            <a:off x="-762000" y="3429000"/>
            <a:ext cx="6858000" cy="0"/>
          </a:xfrm>
          <a:prstGeom prst="straightConnector1">
            <a:avLst/>
          </a:prstGeom>
          <a:noFill/>
          <a:ln cap="flat" cmpd="sng" w="11425">
            <a:solidFill>
              <a:srgbClr val="F9F9F9"/>
            </a:solidFill>
            <a:prstDash val="solid"/>
            <a:miter lim="800000"/>
            <a:headEnd len="sm" w="sm" type="none"/>
            <a:tailEnd len="sm" w="sm" type="none"/>
          </a:ln>
        </p:spPr>
      </p:cxnSp>
      <p:sp>
        <p:nvSpPr>
          <p:cNvPr id="15" name="Google Shape;15;p53"/>
          <p:cNvSpPr txBox="1"/>
          <p:nvPr>
            <p:ph type="ctrTitle"/>
          </p:nvPr>
        </p:nvSpPr>
        <p:spPr>
          <a:xfrm>
            <a:off x="3366868" y="533400"/>
            <a:ext cx="5105400" cy="2868168"/>
          </a:xfrm>
          <a:prstGeom prst="rect">
            <a:avLst/>
          </a:prstGeom>
          <a:noFill/>
          <a:ln>
            <a:noFill/>
          </a:ln>
        </p:spPr>
        <p:txBody>
          <a:bodyPr anchorCtr="0" anchor="b" bIns="0" lIns="45700" spcFirstLastPara="1" rIns="45700" wrap="square" tIns="0">
            <a:noAutofit/>
          </a:bodyPr>
          <a:lstStyle>
            <a:lvl1pPr lvl="0" algn="r">
              <a:spcBef>
                <a:spcPts val="0"/>
              </a:spcBef>
              <a:spcAft>
                <a:spcPts val="0"/>
              </a:spcAft>
              <a:buClr>
                <a:srgbClr val="FEF7F0"/>
              </a:buClr>
              <a:buSzPts val="4200"/>
              <a:buFont typeface="Trebuchet MS"/>
              <a:buNone/>
              <a:defRPr b="1" sz="4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6" name="Google Shape;16;p53"/>
          <p:cNvSpPr txBox="1"/>
          <p:nvPr>
            <p:ph idx="1" type="subTitle"/>
          </p:nvPr>
        </p:nvSpPr>
        <p:spPr>
          <a:xfrm>
            <a:off x="3354442" y="3539864"/>
            <a:ext cx="5114778" cy="1101248"/>
          </a:xfrm>
          <a:prstGeom prst="rect">
            <a:avLst/>
          </a:prstGeom>
          <a:noFill/>
          <a:ln>
            <a:noFill/>
          </a:ln>
        </p:spPr>
        <p:txBody>
          <a:bodyPr anchorCtr="0" anchor="t" bIns="0" lIns="45700" spcFirstLastPara="1" rIns="45700" wrap="square" tIns="0">
            <a:normAutofit/>
          </a:bodyPr>
          <a:lstStyle>
            <a:lvl1pPr lvl="0" algn="r">
              <a:spcBef>
                <a:spcPts val="600"/>
              </a:spcBef>
              <a:spcAft>
                <a:spcPts val="0"/>
              </a:spcAft>
              <a:buSzPts val="1606"/>
              <a:buNone/>
              <a:defRPr sz="2200">
                <a:solidFill>
                  <a:srgbClr val="FFFFFF"/>
                </a:solidFill>
              </a:defRPr>
            </a:lvl1pPr>
            <a:lvl2pPr lvl="1" algn="ctr">
              <a:spcBef>
                <a:spcPts val="500"/>
              </a:spcBef>
              <a:spcAft>
                <a:spcPts val="0"/>
              </a:spcAft>
              <a:buSzPts val="1440"/>
              <a:buNone/>
              <a:defRPr/>
            </a:lvl2pPr>
            <a:lvl3pPr lvl="2" algn="ctr">
              <a:spcBef>
                <a:spcPts val="400"/>
              </a:spcBef>
              <a:spcAft>
                <a:spcPts val="0"/>
              </a:spcAft>
              <a:buSzPts val="1080"/>
              <a:buNone/>
              <a:defRPr/>
            </a:lvl3pPr>
            <a:lvl4pPr lvl="3" algn="ctr">
              <a:spcBef>
                <a:spcPts val="360"/>
              </a:spcBef>
              <a:spcAft>
                <a:spcPts val="0"/>
              </a:spcAft>
              <a:buSzPts val="1440"/>
              <a:buNone/>
              <a:defRPr/>
            </a:lvl4pPr>
            <a:lvl5pPr lvl="4" algn="ctr">
              <a:spcBef>
                <a:spcPts val="400"/>
              </a:spcBef>
              <a:spcAft>
                <a:spcPts val="0"/>
              </a:spcAft>
              <a:buSzPts val="1260"/>
              <a:buNone/>
              <a:defRPr/>
            </a:lvl5pPr>
            <a:lvl6pPr lvl="5" algn="ctr">
              <a:spcBef>
                <a:spcPts val="400"/>
              </a:spcBef>
              <a:spcAft>
                <a:spcPts val="0"/>
              </a:spcAft>
              <a:buSzPts val="1440"/>
              <a:buNone/>
              <a:defRPr/>
            </a:lvl6pPr>
            <a:lvl7pPr lvl="6" algn="ctr">
              <a:spcBef>
                <a:spcPts val="360"/>
              </a:spcBef>
              <a:spcAft>
                <a:spcPts val="0"/>
              </a:spcAft>
              <a:buSzPts val="1440"/>
              <a:buNone/>
              <a:defRPr/>
            </a:lvl7pPr>
            <a:lvl8pPr lvl="7" algn="ctr">
              <a:spcBef>
                <a:spcPts val="300"/>
              </a:spcBef>
              <a:spcAft>
                <a:spcPts val="0"/>
              </a:spcAft>
              <a:buSzPts val="1800"/>
              <a:buNone/>
              <a:defRPr/>
            </a:lvl8pPr>
            <a:lvl9pPr lvl="8" algn="ctr">
              <a:spcBef>
                <a:spcPts val="360"/>
              </a:spcBef>
              <a:spcAft>
                <a:spcPts val="0"/>
              </a:spcAft>
              <a:buSzPts val="1800"/>
              <a:buNone/>
              <a:defRPr/>
            </a:lvl9pPr>
          </a:lstStyle>
          <a:p/>
        </p:txBody>
      </p:sp>
      <p:sp>
        <p:nvSpPr>
          <p:cNvPr id="17" name="Google Shape;17;p53"/>
          <p:cNvSpPr txBox="1"/>
          <p:nvPr>
            <p:ph idx="10" type="dt"/>
          </p:nvPr>
        </p:nvSpPr>
        <p:spPr>
          <a:xfrm>
            <a:off x="5871224" y="6557946"/>
            <a:ext cx="2002464" cy="226902"/>
          </a:xfrm>
          <a:prstGeom prst="rect">
            <a:avLst/>
          </a:prstGeom>
          <a:noFill/>
          <a:ln>
            <a:noFill/>
          </a:ln>
        </p:spPr>
        <p:txBody>
          <a:bodyPr anchorCtr="0" anchor="b" bIns="0" lIns="91425" spcFirstLastPara="1" rIns="91425" wrap="square" tIns="0">
            <a:noAutofit/>
          </a:bodyPr>
          <a:lstStyle>
            <a:lvl1pPr lvl="0" algn="l">
              <a:spcBef>
                <a:spcPts val="0"/>
              </a:spcBef>
              <a:spcAft>
                <a:spcPts val="0"/>
              </a:spcAft>
              <a:buSzPts val="1400"/>
              <a:buNone/>
              <a:defRPr>
                <a:solidFill>
                  <a:srgbClr val="FFFFFF"/>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8" name="Google Shape;18;p53"/>
          <p:cNvSpPr txBox="1"/>
          <p:nvPr>
            <p:ph idx="11" type="ftr"/>
          </p:nvPr>
        </p:nvSpPr>
        <p:spPr>
          <a:xfrm>
            <a:off x="2819400" y="6557946"/>
            <a:ext cx="2927722" cy="228600"/>
          </a:xfrm>
          <a:prstGeom prst="rect">
            <a:avLst/>
          </a:prstGeom>
          <a:noFill/>
          <a:ln>
            <a:noFill/>
          </a:ln>
        </p:spPr>
        <p:txBody>
          <a:bodyPr anchorCtr="0" anchor="b" bIns="0" lIns="91425" spcFirstLastPara="1" rIns="91425" wrap="square" tIns="0">
            <a:noAutofit/>
          </a:bodyPr>
          <a:lstStyle>
            <a:lvl1pPr lvl="0" algn="r">
              <a:spcBef>
                <a:spcPts val="0"/>
              </a:spcBef>
              <a:spcAft>
                <a:spcPts val="0"/>
              </a:spcAft>
              <a:buSzPts val="1400"/>
              <a:buNone/>
              <a:defRPr>
                <a:solidFill>
                  <a:srgbClr val="FFFFFF"/>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 name="Google Shape;19;p53"/>
          <p:cNvSpPr txBox="1"/>
          <p:nvPr>
            <p:ph idx="12" type="sldNum"/>
          </p:nvPr>
        </p:nvSpPr>
        <p:spPr>
          <a:xfrm>
            <a:off x="7880884" y="6556248"/>
            <a:ext cx="588336" cy="228600"/>
          </a:xfrm>
          <a:prstGeom prst="rect">
            <a:avLst/>
          </a:prstGeom>
          <a:noFill/>
          <a:ln>
            <a:noFill/>
          </a:ln>
        </p:spPr>
        <p:txBody>
          <a:bodyPr anchorCtr="0" anchor="b" bIns="0" lIns="0" spcFirstLastPara="1" rIns="0" wrap="square" tIns="0">
            <a:noAutofit/>
          </a:bodyPr>
          <a:lstStyle>
            <a:lvl1pPr indent="0" lvl="0" marL="0" algn="r">
              <a:spcBef>
                <a:spcPts val="0"/>
              </a:spcBef>
              <a:buNone/>
              <a:defRPr b="0" i="0" sz="1100" u="none" cap="none" strike="noStrike">
                <a:solidFill>
                  <a:srgbClr val="FFFFFF"/>
                </a:solidFill>
                <a:latin typeface="Trebuchet MS"/>
                <a:ea typeface="Trebuchet MS"/>
                <a:cs typeface="Trebuchet MS"/>
                <a:sym typeface="Trebuchet MS"/>
              </a:defRPr>
            </a:lvl1pPr>
            <a:lvl2pPr indent="0" lvl="1" marL="0" algn="r">
              <a:spcBef>
                <a:spcPts val="0"/>
              </a:spcBef>
              <a:buNone/>
              <a:defRPr b="0" i="0" sz="1100" u="none" cap="none" strike="noStrike">
                <a:solidFill>
                  <a:srgbClr val="FFFFFF"/>
                </a:solidFill>
                <a:latin typeface="Trebuchet MS"/>
                <a:ea typeface="Trebuchet MS"/>
                <a:cs typeface="Trebuchet MS"/>
                <a:sym typeface="Trebuchet MS"/>
              </a:defRPr>
            </a:lvl2pPr>
            <a:lvl3pPr indent="0" lvl="2" marL="0" algn="r">
              <a:spcBef>
                <a:spcPts val="0"/>
              </a:spcBef>
              <a:buNone/>
              <a:defRPr b="0" i="0" sz="1100" u="none" cap="none" strike="noStrike">
                <a:solidFill>
                  <a:srgbClr val="FFFFFF"/>
                </a:solidFill>
                <a:latin typeface="Trebuchet MS"/>
                <a:ea typeface="Trebuchet MS"/>
                <a:cs typeface="Trebuchet MS"/>
                <a:sym typeface="Trebuchet MS"/>
              </a:defRPr>
            </a:lvl3pPr>
            <a:lvl4pPr indent="0" lvl="3" marL="0" algn="r">
              <a:spcBef>
                <a:spcPts val="0"/>
              </a:spcBef>
              <a:buNone/>
              <a:defRPr b="0" i="0" sz="1100" u="none" cap="none" strike="noStrike">
                <a:solidFill>
                  <a:srgbClr val="FFFFFF"/>
                </a:solidFill>
                <a:latin typeface="Trebuchet MS"/>
                <a:ea typeface="Trebuchet MS"/>
                <a:cs typeface="Trebuchet MS"/>
                <a:sym typeface="Trebuchet MS"/>
              </a:defRPr>
            </a:lvl4pPr>
            <a:lvl5pPr indent="0" lvl="4" marL="0" algn="r">
              <a:spcBef>
                <a:spcPts val="0"/>
              </a:spcBef>
              <a:buNone/>
              <a:defRPr b="0" i="0" sz="1100" u="none" cap="none" strike="noStrike">
                <a:solidFill>
                  <a:srgbClr val="FFFFFF"/>
                </a:solidFill>
                <a:latin typeface="Trebuchet MS"/>
                <a:ea typeface="Trebuchet MS"/>
                <a:cs typeface="Trebuchet MS"/>
                <a:sym typeface="Trebuchet MS"/>
              </a:defRPr>
            </a:lvl5pPr>
            <a:lvl6pPr indent="0" lvl="5" marL="0" algn="r">
              <a:spcBef>
                <a:spcPts val="0"/>
              </a:spcBef>
              <a:buNone/>
              <a:defRPr b="0" i="0" sz="1100" u="none" cap="none" strike="noStrike">
                <a:solidFill>
                  <a:srgbClr val="FFFFFF"/>
                </a:solidFill>
                <a:latin typeface="Trebuchet MS"/>
                <a:ea typeface="Trebuchet MS"/>
                <a:cs typeface="Trebuchet MS"/>
                <a:sym typeface="Trebuchet MS"/>
              </a:defRPr>
            </a:lvl6pPr>
            <a:lvl7pPr indent="0" lvl="6" marL="0" algn="r">
              <a:spcBef>
                <a:spcPts val="0"/>
              </a:spcBef>
              <a:buNone/>
              <a:defRPr b="0" i="0" sz="1100" u="none" cap="none" strike="noStrike">
                <a:solidFill>
                  <a:srgbClr val="FFFFFF"/>
                </a:solidFill>
                <a:latin typeface="Trebuchet MS"/>
                <a:ea typeface="Trebuchet MS"/>
                <a:cs typeface="Trebuchet MS"/>
                <a:sym typeface="Trebuchet MS"/>
              </a:defRPr>
            </a:lvl7pPr>
            <a:lvl8pPr indent="0" lvl="7" marL="0" algn="r">
              <a:spcBef>
                <a:spcPts val="0"/>
              </a:spcBef>
              <a:buNone/>
              <a:defRPr b="0" i="0" sz="1100" u="none" cap="none" strike="noStrike">
                <a:solidFill>
                  <a:srgbClr val="FFFFFF"/>
                </a:solidFill>
                <a:latin typeface="Trebuchet MS"/>
                <a:ea typeface="Trebuchet MS"/>
                <a:cs typeface="Trebuchet MS"/>
                <a:sym typeface="Trebuchet MS"/>
              </a:defRPr>
            </a:lvl8pPr>
            <a:lvl9pPr indent="0" lvl="8" marL="0" algn="r">
              <a:spcBef>
                <a:spcPts val="0"/>
              </a:spcBef>
              <a:buNone/>
              <a:defRPr b="0" i="0" sz="1100" u="none" cap="none" strike="noStrike">
                <a:solidFill>
                  <a:srgbClr val="FFFFFF"/>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et texte vertical" type="vertTx">
  <p:cSld name="VERTICAL_TEXT">
    <p:spTree>
      <p:nvGrpSpPr>
        <p:cNvPr id="73" name="Shape 73"/>
        <p:cNvGrpSpPr/>
        <p:nvPr/>
      </p:nvGrpSpPr>
      <p:grpSpPr>
        <a:xfrm>
          <a:off x="0" y="0"/>
          <a:ext cx="0" cy="0"/>
          <a:chOff x="0" y="0"/>
          <a:chExt cx="0" cy="0"/>
        </a:xfrm>
      </p:grpSpPr>
      <p:sp>
        <p:nvSpPr>
          <p:cNvPr id="74" name="Google Shape;74;p62"/>
          <p:cNvSpPr txBox="1"/>
          <p:nvPr>
            <p:ph type="title"/>
          </p:nvPr>
        </p:nvSpPr>
        <p:spPr>
          <a:xfrm>
            <a:off x="457200" y="320040"/>
            <a:ext cx="7239000" cy="1143000"/>
          </a:xfrm>
          <a:prstGeom prst="rect">
            <a:avLst/>
          </a:prstGeom>
          <a:noFill/>
          <a:ln>
            <a:noFill/>
          </a:ln>
        </p:spPr>
        <p:txBody>
          <a:bodyPr anchorCtr="0" anchor="b" bIns="0" lIns="45700" spcFirstLastPara="1" rIns="45700" wrap="square" tIns="0">
            <a:normAutofit/>
          </a:bodyPr>
          <a:lstStyle>
            <a:lvl1pPr lvl="0" algn="l">
              <a:spcBef>
                <a:spcPts val="0"/>
              </a:spcBef>
              <a:spcAft>
                <a:spcPts val="0"/>
              </a:spcAft>
              <a:buClr>
                <a:srgbClr val="FEF7F0"/>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5" name="Google Shape;75;p62"/>
          <p:cNvSpPr txBox="1"/>
          <p:nvPr>
            <p:ph idx="1" type="body"/>
          </p:nvPr>
        </p:nvSpPr>
        <p:spPr>
          <a:xfrm rot="5400000">
            <a:off x="1653540" y="413076"/>
            <a:ext cx="4846320" cy="7239000"/>
          </a:xfrm>
          <a:prstGeom prst="rect">
            <a:avLst/>
          </a:prstGeom>
          <a:noFill/>
          <a:ln>
            <a:noFill/>
          </a:ln>
        </p:spPr>
        <p:txBody>
          <a:bodyPr anchorCtr="0" anchor="t" bIns="45700" lIns="91425" spcFirstLastPara="1" rIns="91425" wrap="square" tIns="45700">
            <a:normAutofit/>
          </a:bodyPr>
          <a:lstStyle>
            <a:lvl1pPr indent="-312039" lvl="0" marL="457200" algn="l">
              <a:spcBef>
                <a:spcPts val="600"/>
              </a:spcBef>
              <a:spcAft>
                <a:spcPts val="0"/>
              </a:spcAft>
              <a:buSzPts val="1314"/>
              <a:buChar char="⦿"/>
              <a:defRPr/>
            </a:lvl1pPr>
            <a:lvl2pPr indent="-320040" lvl="1" marL="914400" algn="l">
              <a:spcBef>
                <a:spcPts val="500"/>
              </a:spcBef>
              <a:spcAft>
                <a:spcPts val="0"/>
              </a:spcAft>
              <a:buSzPts val="1440"/>
              <a:buChar char="◼"/>
              <a:defRPr/>
            </a:lvl2pPr>
            <a:lvl3pPr indent="-297180" lvl="2" marL="1371600" algn="l">
              <a:spcBef>
                <a:spcPts val="400"/>
              </a:spcBef>
              <a:spcAft>
                <a:spcPts val="0"/>
              </a:spcAft>
              <a:buSzPts val="1080"/>
              <a:buChar char="🞆"/>
              <a:defRPr/>
            </a:lvl3pPr>
            <a:lvl4pPr indent="-320039" lvl="3" marL="1828800" algn="l">
              <a:spcBef>
                <a:spcPts val="360"/>
              </a:spcBef>
              <a:spcAft>
                <a:spcPts val="0"/>
              </a:spcAft>
              <a:buSzPts val="1440"/>
              <a:buChar char="⚫"/>
              <a:defRPr/>
            </a:lvl4pPr>
            <a:lvl5pPr indent="-308610" lvl="4" marL="2286000" algn="l">
              <a:spcBef>
                <a:spcPts val="400"/>
              </a:spcBef>
              <a:spcAft>
                <a:spcPts val="0"/>
              </a:spcAft>
              <a:buSzPts val="1260"/>
              <a:buChar char="◉"/>
              <a:defRPr/>
            </a:lvl5pPr>
            <a:lvl6pPr indent="-320039" lvl="5" marL="2743200" algn="l">
              <a:spcBef>
                <a:spcPts val="400"/>
              </a:spcBef>
              <a:spcAft>
                <a:spcPts val="0"/>
              </a:spcAft>
              <a:buSzPts val="1440"/>
              <a:buChar char="⚫"/>
              <a:defRPr/>
            </a:lvl6pPr>
            <a:lvl7pPr indent="-320039" lvl="6" marL="3200400" algn="l">
              <a:spcBef>
                <a:spcPts val="360"/>
              </a:spcBef>
              <a:spcAft>
                <a:spcPts val="0"/>
              </a:spcAft>
              <a:buSzPts val="1440"/>
              <a:buChar char="◼"/>
              <a:defRPr/>
            </a:lvl7pPr>
            <a:lvl8pPr indent="-342900" lvl="7" marL="3657600" algn="l">
              <a:spcBef>
                <a:spcPts val="300"/>
              </a:spcBef>
              <a:spcAft>
                <a:spcPts val="0"/>
              </a:spcAft>
              <a:buSzPts val="1800"/>
              <a:buChar char="•"/>
              <a:defRPr/>
            </a:lvl8pPr>
            <a:lvl9pPr indent="-342900" lvl="8" marL="4114800" algn="l">
              <a:spcBef>
                <a:spcPts val="360"/>
              </a:spcBef>
              <a:spcAft>
                <a:spcPts val="0"/>
              </a:spcAft>
              <a:buSzPts val="1800"/>
              <a:buChar char="▪"/>
              <a:defRPr/>
            </a:lvl9pPr>
          </a:lstStyle>
          <a:p/>
        </p:txBody>
      </p:sp>
      <p:sp>
        <p:nvSpPr>
          <p:cNvPr id="76" name="Google Shape;76;p62"/>
          <p:cNvSpPr txBox="1"/>
          <p:nvPr>
            <p:ph idx="10" type="dt"/>
          </p:nvPr>
        </p:nvSpPr>
        <p:spPr>
          <a:xfrm>
            <a:off x="4245936" y="6557946"/>
            <a:ext cx="2002464" cy="226902"/>
          </a:xfrm>
          <a:prstGeom prst="rect">
            <a:avLst/>
          </a:prstGeom>
          <a:noFill/>
          <a:ln>
            <a:noFill/>
          </a:ln>
        </p:spPr>
        <p:txBody>
          <a:bodyPr anchorCtr="0" anchor="b" bIns="0" lIns="91425" spcFirstLastPara="1" rIns="91425" wrap="square" tIns="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7" name="Google Shape;77;p62"/>
          <p:cNvSpPr txBox="1"/>
          <p:nvPr>
            <p:ph idx="11" type="ftr"/>
          </p:nvPr>
        </p:nvSpPr>
        <p:spPr>
          <a:xfrm>
            <a:off x="457200" y="6557946"/>
            <a:ext cx="3657600" cy="228600"/>
          </a:xfrm>
          <a:prstGeom prst="rect">
            <a:avLst/>
          </a:prstGeom>
          <a:noFill/>
          <a:ln>
            <a:noFill/>
          </a:ln>
        </p:spPr>
        <p:txBody>
          <a:bodyPr anchorCtr="0" anchor="b" bIns="0" lIns="91425" spcFirstLastPara="1" rIns="91425" wrap="square" tIns="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62"/>
          <p:cNvSpPr txBox="1"/>
          <p:nvPr>
            <p:ph idx="12" type="sldNum"/>
          </p:nvPr>
        </p:nvSpPr>
        <p:spPr>
          <a:xfrm>
            <a:off x="6251448" y="6556248"/>
            <a:ext cx="588336" cy="228600"/>
          </a:xfrm>
          <a:prstGeom prst="rect">
            <a:avLst/>
          </a:prstGeom>
          <a:noFill/>
          <a:ln>
            <a:noFill/>
          </a:ln>
        </p:spPr>
        <p:txBody>
          <a:bodyPr anchorCtr="0" anchor="b" bIns="0" lIns="0" spcFirstLastPara="1" rIns="0" wrap="square" tIns="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vertical et texte" type="vertTitleAndTx">
  <p:cSld name="VERTICAL_TITLE_AND_VERTICAL_TEXT">
    <p:spTree>
      <p:nvGrpSpPr>
        <p:cNvPr id="79" name="Shape 79"/>
        <p:cNvGrpSpPr/>
        <p:nvPr/>
      </p:nvGrpSpPr>
      <p:grpSpPr>
        <a:xfrm>
          <a:off x="0" y="0"/>
          <a:ext cx="0" cy="0"/>
          <a:chOff x="0" y="0"/>
          <a:chExt cx="0" cy="0"/>
        </a:xfrm>
      </p:grpSpPr>
      <p:sp>
        <p:nvSpPr>
          <p:cNvPr id="80" name="Google Shape;80;p63"/>
          <p:cNvSpPr txBox="1"/>
          <p:nvPr>
            <p:ph type="title"/>
          </p:nvPr>
        </p:nvSpPr>
        <p:spPr>
          <a:xfrm rot="5400000">
            <a:off x="4389437" y="2438718"/>
            <a:ext cx="5851525" cy="1524000"/>
          </a:xfrm>
          <a:prstGeom prst="rect">
            <a:avLst/>
          </a:prstGeom>
          <a:noFill/>
          <a:ln>
            <a:noFill/>
          </a:ln>
        </p:spPr>
        <p:txBody>
          <a:bodyPr anchorCtr="0" anchor="t" bIns="0" lIns="45700" spcFirstLastPara="1" rIns="45700" wrap="square" tIns="0">
            <a:normAutofit/>
          </a:bodyPr>
          <a:lstStyle>
            <a:lvl1pPr lvl="0" algn="l">
              <a:spcBef>
                <a:spcPts val="0"/>
              </a:spcBef>
              <a:spcAft>
                <a:spcPts val="0"/>
              </a:spcAft>
              <a:buClr>
                <a:srgbClr val="FEF7F0"/>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1" name="Google Shape;81;p63"/>
          <p:cNvSpPr txBox="1"/>
          <p:nvPr>
            <p:ph idx="1" type="body"/>
          </p:nvPr>
        </p:nvSpPr>
        <p:spPr>
          <a:xfrm rot="5400000">
            <a:off x="541338" y="190505"/>
            <a:ext cx="5851525" cy="6019800"/>
          </a:xfrm>
          <a:prstGeom prst="rect">
            <a:avLst/>
          </a:prstGeom>
          <a:noFill/>
          <a:ln>
            <a:noFill/>
          </a:ln>
        </p:spPr>
        <p:txBody>
          <a:bodyPr anchorCtr="0" anchor="t" bIns="45700" lIns="91425" spcFirstLastPara="1" rIns="91425" wrap="square" tIns="45700">
            <a:normAutofit/>
          </a:bodyPr>
          <a:lstStyle>
            <a:lvl1pPr indent="-312039" lvl="0" marL="457200" algn="l">
              <a:spcBef>
                <a:spcPts val="600"/>
              </a:spcBef>
              <a:spcAft>
                <a:spcPts val="0"/>
              </a:spcAft>
              <a:buSzPts val="1314"/>
              <a:buChar char="⦿"/>
              <a:defRPr/>
            </a:lvl1pPr>
            <a:lvl2pPr indent="-320040" lvl="1" marL="914400" algn="l">
              <a:spcBef>
                <a:spcPts val="500"/>
              </a:spcBef>
              <a:spcAft>
                <a:spcPts val="0"/>
              </a:spcAft>
              <a:buSzPts val="1440"/>
              <a:buChar char="◼"/>
              <a:defRPr/>
            </a:lvl2pPr>
            <a:lvl3pPr indent="-297180" lvl="2" marL="1371600" algn="l">
              <a:spcBef>
                <a:spcPts val="400"/>
              </a:spcBef>
              <a:spcAft>
                <a:spcPts val="0"/>
              </a:spcAft>
              <a:buSzPts val="1080"/>
              <a:buChar char="🞆"/>
              <a:defRPr/>
            </a:lvl3pPr>
            <a:lvl4pPr indent="-320039" lvl="3" marL="1828800" algn="l">
              <a:spcBef>
                <a:spcPts val="360"/>
              </a:spcBef>
              <a:spcAft>
                <a:spcPts val="0"/>
              </a:spcAft>
              <a:buSzPts val="1440"/>
              <a:buChar char="⚫"/>
              <a:defRPr/>
            </a:lvl4pPr>
            <a:lvl5pPr indent="-308610" lvl="4" marL="2286000" algn="l">
              <a:spcBef>
                <a:spcPts val="400"/>
              </a:spcBef>
              <a:spcAft>
                <a:spcPts val="0"/>
              </a:spcAft>
              <a:buSzPts val="1260"/>
              <a:buChar char="◉"/>
              <a:defRPr/>
            </a:lvl5pPr>
            <a:lvl6pPr indent="-320039" lvl="5" marL="2743200" algn="l">
              <a:spcBef>
                <a:spcPts val="400"/>
              </a:spcBef>
              <a:spcAft>
                <a:spcPts val="0"/>
              </a:spcAft>
              <a:buSzPts val="1440"/>
              <a:buChar char="⚫"/>
              <a:defRPr/>
            </a:lvl6pPr>
            <a:lvl7pPr indent="-320039" lvl="6" marL="3200400" algn="l">
              <a:spcBef>
                <a:spcPts val="360"/>
              </a:spcBef>
              <a:spcAft>
                <a:spcPts val="0"/>
              </a:spcAft>
              <a:buSzPts val="1440"/>
              <a:buChar char="◼"/>
              <a:defRPr/>
            </a:lvl7pPr>
            <a:lvl8pPr indent="-342900" lvl="7" marL="3657600" algn="l">
              <a:spcBef>
                <a:spcPts val="300"/>
              </a:spcBef>
              <a:spcAft>
                <a:spcPts val="0"/>
              </a:spcAft>
              <a:buSzPts val="1800"/>
              <a:buChar char="•"/>
              <a:defRPr/>
            </a:lvl8pPr>
            <a:lvl9pPr indent="-342900" lvl="8" marL="4114800" algn="l">
              <a:spcBef>
                <a:spcPts val="360"/>
              </a:spcBef>
              <a:spcAft>
                <a:spcPts val="0"/>
              </a:spcAft>
              <a:buSzPts val="1800"/>
              <a:buChar char="▪"/>
              <a:defRPr/>
            </a:lvl9pPr>
          </a:lstStyle>
          <a:p/>
        </p:txBody>
      </p:sp>
      <p:sp>
        <p:nvSpPr>
          <p:cNvPr id="82" name="Google Shape;82;p63"/>
          <p:cNvSpPr txBox="1"/>
          <p:nvPr>
            <p:ph idx="10" type="dt"/>
          </p:nvPr>
        </p:nvSpPr>
        <p:spPr>
          <a:xfrm>
            <a:off x="4242816" y="6557946"/>
            <a:ext cx="2002464" cy="226902"/>
          </a:xfrm>
          <a:prstGeom prst="rect">
            <a:avLst/>
          </a:prstGeom>
          <a:noFill/>
          <a:ln>
            <a:noFill/>
          </a:ln>
        </p:spPr>
        <p:txBody>
          <a:bodyPr anchorCtr="0" anchor="b" bIns="0" lIns="91425" spcFirstLastPara="1" rIns="91425" wrap="square" tIns="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3" name="Google Shape;83;p63"/>
          <p:cNvSpPr txBox="1"/>
          <p:nvPr>
            <p:ph idx="11" type="ftr"/>
          </p:nvPr>
        </p:nvSpPr>
        <p:spPr>
          <a:xfrm>
            <a:off x="457200" y="6556248"/>
            <a:ext cx="3657600" cy="228600"/>
          </a:xfrm>
          <a:prstGeom prst="rect">
            <a:avLst/>
          </a:prstGeom>
          <a:noFill/>
          <a:ln>
            <a:noFill/>
          </a:ln>
        </p:spPr>
        <p:txBody>
          <a:bodyPr anchorCtr="0" anchor="b" bIns="0" lIns="91425" spcFirstLastPara="1" rIns="91425" wrap="square" tIns="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4" name="Google Shape;84;p63"/>
          <p:cNvSpPr txBox="1"/>
          <p:nvPr>
            <p:ph idx="12" type="sldNum"/>
          </p:nvPr>
        </p:nvSpPr>
        <p:spPr>
          <a:xfrm>
            <a:off x="6254496" y="6553200"/>
            <a:ext cx="588336" cy="228600"/>
          </a:xfrm>
          <a:prstGeom prst="rect">
            <a:avLst/>
          </a:prstGeom>
          <a:noFill/>
          <a:ln>
            <a:noFill/>
          </a:ln>
        </p:spPr>
        <p:txBody>
          <a:bodyPr anchorCtr="0" anchor="b" bIns="0" lIns="0" spcFirstLastPara="1" rIns="0" wrap="square" tIns="0">
            <a:noAutofit/>
          </a:bodyPr>
          <a:lstStyle>
            <a:lvl1pPr indent="0" lvl="0" marL="0" algn="r">
              <a:spcBef>
                <a:spcPts val="0"/>
              </a:spcBef>
              <a:buNone/>
              <a:defRPr sz="1100">
                <a:solidFill>
                  <a:schemeClr val="dk2"/>
                </a:solidFill>
                <a:latin typeface="Trebuchet MS"/>
                <a:ea typeface="Trebuchet MS"/>
                <a:cs typeface="Trebuchet MS"/>
                <a:sym typeface="Trebuchet MS"/>
              </a:defRPr>
            </a:lvl1pPr>
            <a:lvl2pPr indent="0" lvl="1" marL="0" algn="r">
              <a:spcBef>
                <a:spcPts val="0"/>
              </a:spcBef>
              <a:buNone/>
              <a:defRPr sz="1100">
                <a:solidFill>
                  <a:schemeClr val="dk2"/>
                </a:solidFill>
                <a:latin typeface="Trebuchet MS"/>
                <a:ea typeface="Trebuchet MS"/>
                <a:cs typeface="Trebuchet MS"/>
                <a:sym typeface="Trebuchet MS"/>
              </a:defRPr>
            </a:lvl2pPr>
            <a:lvl3pPr indent="0" lvl="2" marL="0" algn="r">
              <a:spcBef>
                <a:spcPts val="0"/>
              </a:spcBef>
              <a:buNone/>
              <a:defRPr sz="1100">
                <a:solidFill>
                  <a:schemeClr val="dk2"/>
                </a:solidFill>
                <a:latin typeface="Trebuchet MS"/>
                <a:ea typeface="Trebuchet MS"/>
                <a:cs typeface="Trebuchet MS"/>
                <a:sym typeface="Trebuchet MS"/>
              </a:defRPr>
            </a:lvl3pPr>
            <a:lvl4pPr indent="0" lvl="3" marL="0" algn="r">
              <a:spcBef>
                <a:spcPts val="0"/>
              </a:spcBef>
              <a:buNone/>
              <a:defRPr sz="1100">
                <a:solidFill>
                  <a:schemeClr val="dk2"/>
                </a:solidFill>
                <a:latin typeface="Trebuchet MS"/>
                <a:ea typeface="Trebuchet MS"/>
                <a:cs typeface="Trebuchet MS"/>
                <a:sym typeface="Trebuchet MS"/>
              </a:defRPr>
            </a:lvl4pPr>
            <a:lvl5pPr indent="0" lvl="4" marL="0" algn="r">
              <a:spcBef>
                <a:spcPts val="0"/>
              </a:spcBef>
              <a:buNone/>
              <a:defRPr sz="1100">
                <a:solidFill>
                  <a:schemeClr val="dk2"/>
                </a:solidFill>
                <a:latin typeface="Trebuchet MS"/>
                <a:ea typeface="Trebuchet MS"/>
                <a:cs typeface="Trebuchet MS"/>
                <a:sym typeface="Trebuchet MS"/>
              </a:defRPr>
            </a:lvl5pPr>
            <a:lvl6pPr indent="0" lvl="5" marL="0" algn="r">
              <a:spcBef>
                <a:spcPts val="0"/>
              </a:spcBef>
              <a:buNone/>
              <a:defRPr sz="1100">
                <a:solidFill>
                  <a:schemeClr val="dk2"/>
                </a:solidFill>
                <a:latin typeface="Trebuchet MS"/>
                <a:ea typeface="Trebuchet MS"/>
                <a:cs typeface="Trebuchet MS"/>
                <a:sym typeface="Trebuchet MS"/>
              </a:defRPr>
            </a:lvl6pPr>
            <a:lvl7pPr indent="0" lvl="6" marL="0" algn="r">
              <a:spcBef>
                <a:spcPts val="0"/>
              </a:spcBef>
              <a:buNone/>
              <a:defRPr sz="1100">
                <a:solidFill>
                  <a:schemeClr val="dk2"/>
                </a:solidFill>
                <a:latin typeface="Trebuchet MS"/>
                <a:ea typeface="Trebuchet MS"/>
                <a:cs typeface="Trebuchet MS"/>
                <a:sym typeface="Trebuchet MS"/>
              </a:defRPr>
            </a:lvl7pPr>
            <a:lvl8pPr indent="0" lvl="7" marL="0" algn="r">
              <a:spcBef>
                <a:spcPts val="0"/>
              </a:spcBef>
              <a:buNone/>
              <a:defRPr sz="1100">
                <a:solidFill>
                  <a:schemeClr val="dk2"/>
                </a:solidFill>
                <a:latin typeface="Trebuchet MS"/>
                <a:ea typeface="Trebuchet MS"/>
                <a:cs typeface="Trebuchet MS"/>
                <a:sym typeface="Trebuchet MS"/>
              </a:defRPr>
            </a:lvl8pPr>
            <a:lvl9pPr indent="0" lvl="8" marL="0" algn="r">
              <a:spcBef>
                <a:spcPts val="0"/>
              </a:spcBef>
              <a:buNone/>
              <a:defRPr sz="1100">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ide" type="blank">
  <p:cSld name="BLANK">
    <p:spTree>
      <p:nvGrpSpPr>
        <p:cNvPr id="20" name="Shape 20"/>
        <p:cNvGrpSpPr/>
        <p:nvPr/>
      </p:nvGrpSpPr>
      <p:grpSpPr>
        <a:xfrm>
          <a:off x="0" y="0"/>
          <a:ext cx="0" cy="0"/>
          <a:chOff x="0" y="0"/>
          <a:chExt cx="0" cy="0"/>
        </a:xfrm>
      </p:grpSpPr>
      <p:sp>
        <p:nvSpPr>
          <p:cNvPr id="21" name="Google Shape;21;p54"/>
          <p:cNvSpPr txBox="1"/>
          <p:nvPr>
            <p:ph idx="10" type="dt"/>
          </p:nvPr>
        </p:nvSpPr>
        <p:spPr>
          <a:xfrm>
            <a:off x="4245936" y="6557946"/>
            <a:ext cx="2002464" cy="226902"/>
          </a:xfrm>
          <a:prstGeom prst="rect">
            <a:avLst/>
          </a:prstGeom>
          <a:noFill/>
          <a:ln>
            <a:noFill/>
          </a:ln>
        </p:spPr>
        <p:txBody>
          <a:bodyPr anchorCtr="0" anchor="b" bIns="0" lIns="91425" spcFirstLastPara="1" rIns="91425" wrap="square" tIns="0">
            <a:noAutofit/>
          </a:bodyPr>
          <a:lstStyle>
            <a:lvl1pPr lvl="0" algn="l">
              <a:spcBef>
                <a:spcPts val="0"/>
              </a:spcBef>
              <a:spcAft>
                <a:spcPts val="0"/>
              </a:spcAft>
              <a:buSzPts val="1400"/>
              <a:buNone/>
              <a:defRPr>
                <a:solidFill>
                  <a:schemeClr val="dk2"/>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2" name="Google Shape;22;p54"/>
          <p:cNvSpPr txBox="1"/>
          <p:nvPr>
            <p:ph idx="11" type="ftr"/>
          </p:nvPr>
        </p:nvSpPr>
        <p:spPr>
          <a:xfrm>
            <a:off x="457200" y="6557946"/>
            <a:ext cx="3657600" cy="228600"/>
          </a:xfrm>
          <a:prstGeom prst="rect">
            <a:avLst/>
          </a:prstGeom>
          <a:noFill/>
          <a:ln>
            <a:noFill/>
          </a:ln>
        </p:spPr>
        <p:txBody>
          <a:bodyPr anchorCtr="0" anchor="b" bIns="0" lIns="91425" spcFirstLastPara="1" rIns="91425" wrap="square" tIns="0">
            <a:noAutofit/>
          </a:bodyPr>
          <a:lstStyle>
            <a:lvl1pPr lvl="0" algn="r">
              <a:spcBef>
                <a:spcPts val="0"/>
              </a:spcBef>
              <a:spcAft>
                <a:spcPts val="0"/>
              </a:spcAft>
              <a:buSzPts val="1400"/>
              <a:buNone/>
              <a:defRPr>
                <a:solidFill>
                  <a:schemeClr val="dk2"/>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3" name="Google Shape;23;p54"/>
          <p:cNvSpPr txBox="1"/>
          <p:nvPr>
            <p:ph idx="12" type="sldNum"/>
          </p:nvPr>
        </p:nvSpPr>
        <p:spPr>
          <a:xfrm>
            <a:off x="6251448" y="6556248"/>
            <a:ext cx="588336" cy="228600"/>
          </a:xfrm>
          <a:prstGeom prst="rect">
            <a:avLst/>
          </a:prstGeom>
          <a:noFill/>
          <a:ln>
            <a:noFill/>
          </a:ln>
        </p:spPr>
        <p:txBody>
          <a:bodyPr anchorCtr="0" anchor="b" bIns="0" lIns="0" spcFirstLastPara="1" rIns="0" wrap="square" tIns="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et contenu" type="obj">
  <p:cSld name="OBJECT">
    <p:spTree>
      <p:nvGrpSpPr>
        <p:cNvPr id="24" name="Shape 24"/>
        <p:cNvGrpSpPr/>
        <p:nvPr/>
      </p:nvGrpSpPr>
      <p:grpSpPr>
        <a:xfrm>
          <a:off x="0" y="0"/>
          <a:ext cx="0" cy="0"/>
          <a:chOff x="0" y="0"/>
          <a:chExt cx="0" cy="0"/>
        </a:xfrm>
      </p:grpSpPr>
      <p:sp>
        <p:nvSpPr>
          <p:cNvPr id="25" name="Google Shape;25;p55"/>
          <p:cNvSpPr txBox="1"/>
          <p:nvPr>
            <p:ph type="title"/>
          </p:nvPr>
        </p:nvSpPr>
        <p:spPr>
          <a:xfrm>
            <a:off x="457200" y="320040"/>
            <a:ext cx="7239000" cy="1143000"/>
          </a:xfrm>
          <a:prstGeom prst="rect">
            <a:avLst/>
          </a:prstGeom>
          <a:noFill/>
          <a:ln>
            <a:noFill/>
          </a:ln>
        </p:spPr>
        <p:txBody>
          <a:bodyPr anchorCtr="0" anchor="b" bIns="0" lIns="45700" spcFirstLastPara="1" rIns="45700" wrap="square" tIns="0">
            <a:normAutofit/>
          </a:bodyPr>
          <a:lstStyle>
            <a:lvl1pPr lvl="0" algn="l">
              <a:spcBef>
                <a:spcPts val="0"/>
              </a:spcBef>
              <a:spcAft>
                <a:spcPts val="0"/>
              </a:spcAft>
              <a:buClr>
                <a:srgbClr val="FEF7F0"/>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6" name="Google Shape;26;p55"/>
          <p:cNvSpPr txBox="1"/>
          <p:nvPr>
            <p:ph idx="1" type="body"/>
          </p:nvPr>
        </p:nvSpPr>
        <p:spPr>
          <a:xfrm>
            <a:off x="457200" y="1609416"/>
            <a:ext cx="7239000" cy="4846320"/>
          </a:xfrm>
          <a:prstGeom prst="rect">
            <a:avLst/>
          </a:prstGeom>
          <a:noFill/>
          <a:ln>
            <a:noFill/>
          </a:ln>
        </p:spPr>
        <p:txBody>
          <a:bodyPr anchorCtr="0" anchor="t" bIns="45700" lIns="91425" spcFirstLastPara="1" rIns="91425" wrap="square" tIns="45700">
            <a:normAutofit/>
          </a:bodyPr>
          <a:lstStyle>
            <a:lvl1pPr indent="-312039" lvl="0" marL="457200" algn="l">
              <a:spcBef>
                <a:spcPts val="600"/>
              </a:spcBef>
              <a:spcAft>
                <a:spcPts val="0"/>
              </a:spcAft>
              <a:buSzPts val="1314"/>
              <a:buChar char="⦿"/>
              <a:defRPr/>
            </a:lvl1pPr>
            <a:lvl2pPr indent="-320040" lvl="1" marL="914400" algn="l">
              <a:spcBef>
                <a:spcPts val="500"/>
              </a:spcBef>
              <a:spcAft>
                <a:spcPts val="0"/>
              </a:spcAft>
              <a:buSzPts val="1440"/>
              <a:buChar char="◼"/>
              <a:defRPr/>
            </a:lvl2pPr>
            <a:lvl3pPr indent="-297180" lvl="2" marL="1371600" algn="l">
              <a:spcBef>
                <a:spcPts val="400"/>
              </a:spcBef>
              <a:spcAft>
                <a:spcPts val="0"/>
              </a:spcAft>
              <a:buSzPts val="1080"/>
              <a:buChar char="🞆"/>
              <a:defRPr/>
            </a:lvl3pPr>
            <a:lvl4pPr indent="-320039" lvl="3" marL="1828800" algn="l">
              <a:spcBef>
                <a:spcPts val="360"/>
              </a:spcBef>
              <a:spcAft>
                <a:spcPts val="0"/>
              </a:spcAft>
              <a:buSzPts val="1440"/>
              <a:buChar char="⚫"/>
              <a:defRPr/>
            </a:lvl4pPr>
            <a:lvl5pPr indent="-308610" lvl="4" marL="2286000" algn="l">
              <a:spcBef>
                <a:spcPts val="400"/>
              </a:spcBef>
              <a:spcAft>
                <a:spcPts val="0"/>
              </a:spcAft>
              <a:buSzPts val="1260"/>
              <a:buChar char="◉"/>
              <a:defRPr/>
            </a:lvl5pPr>
            <a:lvl6pPr indent="-320039" lvl="5" marL="2743200" algn="l">
              <a:spcBef>
                <a:spcPts val="400"/>
              </a:spcBef>
              <a:spcAft>
                <a:spcPts val="0"/>
              </a:spcAft>
              <a:buSzPts val="1440"/>
              <a:buChar char="⚫"/>
              <a:defRPr/>
            </a:lvl6pPr>
            <a:lvl7pPr indent="-320039" lvl="6" marL="3200400" algn="l">
              <a:spcBef>
                <a:spcPts val="360"/>
              </a:spcBef>
              <a:spcAft>
                <a:spcPts val="0"/>
              </a:spcAft>
              <a:buSzPts val="1440"/>
              <a:buChar char="◼"/>
              <a:defRPr/>
            </a:lvl7pPr>
            <a:lvl8pPr indent="-342900" lvl="7" marL="3657600" algn="l">
              <a:spcBef>
                <a:spcPts val="300"/>
              </a:spcBef>
              <a:spcAft>
                <a:spcPts val="0"/>
              </a:spcAft>
              <a:buSzPts val="1800"/>
              <a:buChar char="•"/>
              <a:defRPr/>
            </a:lvl8pPr>
            <a:lvl9pPr indent="-342900" lvl="8" marL="4114800" algn="l">
              <a:spcBef>
                <a:spcPts val="360"/>
              </a:spcBef>
              <a:spcAft>
                <a:spcPts val="0"/>
              </a:spcAft>
              <a:buSzPts val="1800"/>
              <a:buChar char="▪"/>
              <a:defRPr/>
            </a:lvl9pPr>
          </a:lstStyle>
          <a:p/>
        </p:txBody>
      </p:sp>
      <p:sp>
        <p:nvSpPr>
          <p:cNvPr id="27" name="Google Shape;27;p55"/>
          <p:cNvSpPr txBox="1"/>
          <p:nvPr>
            <p:ph idx="10" type="dt"/>
          </p:nvPr>
        </p:nvSpPr>
        <p:spPr>
          <a:xfrm>
            <a:off x="4245936" y="6557946"/>
            <a:ext cx="2002464" cy="226902"/>
          </a:xfrm>
          <a:prstGeom prst="rect">
            <a:avLst/>
          </a:prstGeom>
          <a:noFill/>
          <a:ln>
            <a:noFill/>
          </a:ln>
        </p:spPr>
        <p:txBody>
          <a:bodyPr anchorCtr="0" anchor="b" bIns="0" lIns="91425" spcFirstLastPara="1" rIns="91425" wrap="square" tIns="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8" name="Google Shape;28;p55"/>
          <p:cNvSpPr txBox="1"/>
          <p:nvPr>
            <p:ph idx="11" type="ftr"/>
          </p:nvPr>
        </p:nvSpPr>
        <p:spPr>
          <a:xfrm>
            <a:off x="457200" y="6557946"/>
            <a:ext cx="3657600" cy="228600"/>
          </a:xfrm>
          <a:prstGeom prst="rect">
            <a:avLst/>
          </a:prstGeom>
          <a:noFill/>
          <a:ln>
            <a:noFill/>
          </a:ln>
        </p:spPr>
        <p:txBody>
          <a:bodyPr anchorCtr="0" anchor="b" bIns="0" lIns="91425" spcFirstLastPara="1" rIns="91425" wrap="square" tIns="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9" name="Google Shape;29;p55"/>
          <p:cNvSpPr txBox="1"/>
          <p:nvPr>
            <p:ph idx="12" type="sldNum"/>
          </p:nvPr>
        </p:nvSpPr>
        <p:spPr>
          <a:xfrm>
            <a:off x="6251448" y="6556248"/>
            <a:ext cx="588336" cy="228600"/>
          </a:xfrm>
          <a:prstGeom prst="rect">
            <a:avLst/>
          </a:prstGeom>
          <a:noFill/>
          <a:ln>
            <a:noFill/>
          </a:ln>
        </p:spPr>
        <p:txBody>
          <a:bodyPr anchorCtr="0" anchor="b" bIns="0" lIns="0" spcFirstLastPara="1" rIns="0" wrap="square" tIns="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de section" type="secHead">
  <p:cSld name="SECTION_HEADER">
    <p:bg>
      <p:bgPr>
        <a:solidFill>
          <a:schemeClr val="lt1"/>
        </a:solidFill>
      </p:bgPr>
    </p:bg>
    <p:spTree>
      <p:nvGrpSpPr>
        <p:cNvPr id="30" name="Shape 30"/>
        <p:cNvGrpSpPr/>
        <p:nvPr/>
      </p:nvGrpSpPr>
      <p:grpSpPr>
        <a:xfrm>
          <a:off x="0" y="0"/>
          <a:ext cx="0" cy="0"/>
          <a:chOff x="0" y="0"/>
          <a:chExt cx="0" cy="0"/>
        </a:xfrm>
      </p:grpSpPr>
      <p:sp>
        <p:nvSpPr>
          <p:cNvPr id="31" name="Google Shape;31;p56"/>
          <p:cNvSpPr txBox="1"/>
          <p:nvPr>
            <p:ph type="title"/>
          </p:nvPr>
        </p:nvSpPr>
        <p:spPr>
          <a:xfrm>
            <a:off x="1066800" y="2821837"/>
            <a:ext cx="6255488" cy="1362075"/>
          </a:xfrm>
          <a:prstGeom prst="rect">
            <a:avLst/>
          </a:prstGeom>
          <a:noFill/>
          <a:ln>
            <a:noFill/>
          </a:ln>
        </p:spPr>
        <p:txBody>
          <a:bodyPr anchorCtr="0" anchor="t" bIns="0" lIns="45700" spcFirstLastPara="1" rIns="45700" wrap="square" tIns="0">
            <a:normAutofit/>
          </a:bodyPr>
          <a:lstStyle>
            <a:lvl1pPr lvl="0" algn="r">
              <a:spcBef>
                <a:spcPts val="0"/>
              </a:spcBef>
              <a:spcAft>
                <a:spcPts val="0"/>
              </a:spcAft>
              <a:buClr>
                <a:srgbClr val="FEF7F0"/>
              </a:buClr>
              <a:buSzPts val="4200"/>
              <a:buFont typeface="Trebuchet MS"/>
              <a:buNone/>
              <a:defRPr b="1" sz="42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2" name="Google Shape;32;p56"/>
          <p:cNvSpPr txBox="1"/>
          <p:nvPr>
            <p:ph idx="1" type="body"/>
          </p:nvPr>
        </p:nvSpPr>
        <p:spPr>
          <a:xfrm>
            <a:off x="1066800" y="1905000"/>
            <a:ext cx="6255488" cy="743507"/>
          </a:xfrm>
          <a:prstGeom prst="rect">
            <a:avLst/>
          </a:prstGeom>
          <a:noFill/>
          <a:ln>
            <a:noFill/>
          </a:ln>
        </p:spPr>
        <p:txBody>
          <a:bodyPr anchorCtr="0" anchor="b" bIns="45700" lIns="91425" spcFirstLastPara="1" rIns="91425" wrap="square" tIns="45700">
            <a:normAutofit/>
          </a:bodyPr>
          <a:lstStyle>
            <a:lvl1pPr indent="-228600" lvl="0" marL="457200" algn="r">
              <a:spcBef>
                <a:spcPts val="600"/>
              </a:spcBef>
              <a:spcAft>
                <a:spcPts val="0"/>
              </a:spcAft>
              <a:buSzPts val="1460"/>
              <a:buNone/>
              <a:defRPr sz="2000">
                <a:solidFill>
                  <a:schemeClr val="dk1"/>
                </a:solidFill>
              </a:defRPr>
            </a:lvl1pPr>
            <a:lvl2pPr indent="-228600" lvl="1" marL="914400" algn="l">
              <a:spcBef>
                <a:spcPts val="500"/>
              </a:spcBef>
              <a:spcAft>
                <a:spcPts val="0"/>
              </a:spcAft>
              <a:buSzPts val="1440"/>
              <a:buNone/>
              <a:defRPr sz="1800">
                <a:solidFill>
                  <a:srgbClr val="888888"/>
                </a:solidFill>
              </a:defRPr>
            </a:lvl2pPr>
            <a:lvl3pPr indent="-228600" lvl="2" marL="1371600" algn="l">
              <a:spcBef>
                <a:spcPts val="400"/>
              </a:spcBef>
              <a:spcAft>
                <a:spcPts val="0"/>
              </a:spcAft>
              <a:buSzPts val="960"/>
              <a:buNone/>
              <a:defRPr sz="1600">
                <a:solidFill>
                  <a:srgbClr val="888888"/>
                </a:solidFill>
              </a:defRPr>
            </a:lvl3pPr>
            <a:lvl4pPr indent="-228600" lvl="3" marL="1828800" algn="l">
              <a:spcBef>
                <a:spcPts val="280"/>
              </a:spcBef>
              <a:spcAft>
                <a:spcPts val="0"/>
              </a:spcAft>
              <a:buSzPts val="1120"/>
              <a:buNone/>
              <a:defRPr sz="1400">
                <a:solidFill>
                  <a:srgbClr val="888888"/>
                </a:solidFill>
              </a:defRPr>
            </a:lvl4pPr>
            <a:lvl5pPr indent="-228600" lvl="4" marL="2286000" algn="l">
              <a:spcBef>
                <a:spcPts val="400"/>
              </a:spcBef>
              <a:spcAft>
                <a:spcPts val="0"/>
              </a:spcAft>
              <a:buSzPts val="980"/>
              <a:buNone/>
              <a:defRPr sz="1400">
                <a:solidFill>
                  <a:srgbClr val="888888"/>
                </a:solidFill>
              </a:defRPr>
            </a:lvl5pPr>
            <a:lvl6pPr indent="-320039" lvl="5" marL="2743200" algn="l">
              <a:spcBef>
                <a:spcPts val="400"/>
              </a:spcBef>
              <a:spcAft>
                <a:spcPts val="0"/>
              </a:spcAft>
              <a:buSzPts val="1440"/>
              <a:buChar char="⚫"/>
              <a:defRPr/>
            </a:lvl6pPr>
            <a:lvl7pPr indent="-320039" lvl="6" marL="3200400" algn="l">
              <a:spcBef>
                <a:spcPts val="360"/>
              </a:spcBef>
              <a:spcAft>
                <a:spcPts val="0"/>
              </a:spcAft>
              <a:buSzPts val="1440"/>
              <a:buChar char="◼"/>
              <a:defRPr/>
            </a:lvl7pPr>
            <a:lvl8pPr indent="-342900" lvl="7" marL="3657600" algn="l">
              <a:spcBef>
                <a:spcPts val="300"/>
              </a:spcBef>
              <a:spcAft>
                <a:spcPts val="0"/>
              </a:spcAft>
              <a:buSzPts val="1800"/>
              <a:buChar char="•"/>
              <a:defRPr/>
            </a:lvl8pPr>
            <a:lvl9pPr indent="-342900" lvl="8" marL="4114800" algn="l">
              <a:spcBef>
                <a:spcPts val="360"/>
              </a:spcBef>
              <a:spcAft>
                <a:spcPts val="0"/>
              </a:spcAft>
              <a:buSzPts val="1800"/>
              <a:buChar char="▪"/>
              <a:defRPr/>
            </a:lvl9pPr>
          </a:lstStyle>
          <a:p/>
        </p:txBody>
      </p:sp>
      <p:sp>
        <p:nvSpPr>
          <p:cNvPr id="33" name="Google Shape;33;p56"/>
          <p:cNvSpPr txBox="1"/>
          <p:nvPr>
            <p:ph idx="10" type="dt"/>
          </p:nvPr>
        </p:nvSpPr>
        <p:spPr>
          <a:xfrm>
            <a:off x="4724238" y="6556810"/>
            <a:ext cx="2002464" cy="226902"/>
          </a:xfrm>
          <a:prstGeom prst="rect">
            <a:avLst/>
          </a:prstGeom>
          <a:noFill/>
          <a:ln>
            <a:noFill/>
          </a:ln>
        </p:spPr>
        <p:txBody>
          <a:bodyPr anchorCtr="0" anchor="b" bIns="0" lIns="91425" spcFirstLastPara="1" rIns="91425" wrap="square" tIns="0">
            <a:noAutofit/>
          </a:bodyPr>
          <a:lstStyle>
            <a:lvl1pPr lvl="0" algn="l">
              <a:spcBef>
                <a:spcPts val="0"/>
              </a:spcBef>
              <a:spcAft>
                <a:spcPts val="0"/>
              </a:spcAft>
              <a:buSzPts val="1400"/>
              <a:buNone/>
              <a:defRPr>
                <a:solidFill>
                  <a:schemeClr val="dk2"/>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4" name="Google Shape;34;p56"/>
          <p:cNvSpPr txBox="1"/>
          <p:nvPr>
            <p:ph idx="11" type="ftr"/>
          </p:nvPr>
        </p:nvSpPr>
        <p:spPr>
          <a:xfrm>
            <a:off x="1735358" y="6556810"/>
            <a:ext cx="2895600" cy="228600"/>
          </a:xfrm>
          <a:prstGeom prst="rect">
            <a:avLst/>
          </a:prstGeom>
          <a:noFill/>
          <a:ln>
            <a:noFill/>
          </a:ln>
        </p:spPr>
        <p:txBody>
          <a:bodyPr anchorCtr="0" anchor="b" bIns="0" lIns="91425" spcFirstLastPara="1" rIns="91425" wrap="square" tIns="0">
            <a:noAutofit/>
          </a:bodyPr>
          <a:lstStyle>
            <a:lvl1pPr lvl="0" algn="r">
              <a:spcBef>
                <a:spcPts val="0"/>
              </a:spcBef>
              <a:spcAft>
                <a:spcPts val="0"/>
              </a:spcAft>
              <a:buSzPts val="1400"/>
              <a:buNone/>
              <a:defRPr>
                <a:solidFill>
                  <a:schemeClr val="dk2"/>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5" name="Google Shape;35;p56"/>
          <p:cNvSpPr txBox="1"/>
          <p:nvPr>
            <p:ph idx="12" type="sldNum"/>
          </p:nvPr>
        </p:nvSpPr>
        <p:spPr>
          <a:xfrm>
            <a:off x="6733952" y="6555112"/>
            <a:ext cx="588336" cy="228600"/>
          </a:xfrm>
          <a:prstGeom prst="rect">
            <a:avLst/>
          </a:prstGeom>
          <a:noFill/>
          <a:ln>
            <a:noFill/>
          </a:ln>
        </p:spPr>
        <p:txBody>
          <a:bodyPr anchorCtr="0" anchor="b" bIns="0" lIns="0" spcFirstLastPara="1" rIns="0" wrap="square" tIns="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eux contenus" type="twoObj">
  <p:cSld name="TWO_OBJECTS">
    <p:spTree>
      <p:nvGrpSpPr>
        <p:cNvPr id="36" name="Shape 36"/>
        <p:cNvGrpSpPr/>
        <p:nvPr/>
      </p:nvGrpSpPr>
      <p:grpSpPr>
        <a:xfrm>
          <a:off x="0" y="0"/>
          <a:ext cx="0" cy="0"/>
          <a:chOff x="0" y="0"/>
          <a:chExt cx="0" cy="0"/>
        </a:xfrm>
      </p:grpSpPr>
      <p:sp>
        <p:nvSpPr>
          <p:cNvPr id="37" name="Google Shape;37;p57"/>
          <p:cNvSpPr txBox="1"/>
          <p:nvPr>
            <p:ph type="title"/>
          </p:nvPr>
        </p:nvSpPr>
        <p:spPr>
          <a:xfrm>
            <a:off x="457200" y="320040"/>
            <a:ext cx="7242048" cy="1143000"/>
          </a:xfrm>
          <a:prstGeom prst="rect">
            <a:avLst/>
          </a:prstGeom>
          <a:noFill/>
          <a:ln>
            <a:noFill/>
          </a:ln>
        </p:spPr>
        <p:txBody>
          <a:bodyPr anchorCtr="0" anchor="b" bIns="0" lIns="45700" spcFirstLastPara="1" rIns="45700" wrap="square" tIns="0">
            <a:normAutofit/>
          </a:bodyPr>
          <a:lstStyle>
            <a:lvl1pPr lvl="0" algn="l">
              <a:spcBef>
                <a:spcPts val="0"/>
              </a:spcBef>
              <a:spcAft>
                <a:spcPts val="0"/>
              </a:spcAft>
              <a:buClr>
                <a:srgbClr val="FEF7F0"/>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8" name="Google Shape;38;p57"/>
          <p:cNvSpPr txBox="1"/>
          <p:nvPr>
            <p:ph idx="1" type="body"/>
          </p:nvPr>
        </p:nvSpPr>
        <p:spPr>
          <a:xfrm>
            <a:off x="457200" y="1600200"/>
            <a:ext cx="3520440" cy="4525963"/>
          </a:xfrm>
          <a:prstGeom prst="rect">
            <a:avLst/>
          </a:prstGeom>
          <a:noFill/>
          <a:ln>
            <a:noFill/>
          </a:ln>
        </p:spPr>
        <p:txBody>
          <a:bodyPr anchorCtr="0" anchor="t" bIns="45700" lIns="91425" spcFirstLastPara="1" rIns="91425" wrap="square" tIns="45700">
            <a:normAutofit/>
          </a:bodyPr>
          <a:lstStyle>
            <a:lvl1pPr indent="-358394" lvl="0" marL="457200" algn="l">
              <a:spcBef>
                <a:spcPts val="600"/>
              </a:spcBef>
              <a:spcAft>
                <a:spcPts val="0"/>
              </a:spcAft>
              <a:buSzPts val="2044"/>
              <a:buChar char="⦿"/>
              <a:defRPr sz="2800"/>
            </a:lvl1pPr>
            <a:lvl2pPr indent="-350519" lvl="1" marL="914400" algn="l">
              <a:spcBef>
                <a:spcPts val="500"/>
              </a:spcBef>
              <a:spcAft>
                <a:spcPts val="0"/>
              </a:spcAft>
              <a:buSzPts val="1920"/>
              <a:buChar char="◼"/>
              <a:defRPr sz="2400"/>
            </a:lvl2pPr>
            <a:lvl3pPr indent="-304800" lvl="2" marL="1371600" algn="l">
              <a:spcBef>
                <a:spcPts val="400"/>
              </a:spcBef>
              <a:spcAft>
                <a:spcPts val="0"/>
              </a:spcAft>
              <a:buSzPts val="1200"/>
              <a:buChar char="🞆"/>
              <a:defRPr sz="2000"/>
            </a:lvl3pPr>
            <a:lvl4pPr indent="-320039" lvl="3" marL="1828800" algn="l">
              <a:spcBef>
                <a:spcPts val="360"/>
              </a:spcBef>
              <a:spcAft>
                <a:spcPts val="0"/>
              </a:spcAft>
              <a:buSzPts val="1440"/>
              <a:buChar char="⚫"/>
              <a:defRPr sz="1800"/>
            </a:lvl4pPr>
            <a:lvl5pPr indent="-308610" lvl="4" marL="2286000" algn="l">
              <a:spcBef>
                <a:spcPts val="400"/>
              </a:spcBef>
              <a:spcAft>
                <a:spcPts val="0"/>
              </a:spcAft>
              <a:buSzPts val="1260"/>
              <a:buChar char="◉"/>
              <a:defRPr sz="1800"/>
            </a:lvl5pPr>
            <a:lvl6pPr indent="-320039" lvl="5" marL="2743200" algn="l">
              <a:spcBef>
                <a:spcPts val="400"/>
              </a:spcBef>
              <a:spcAft>
                <a:spcPts val="0"/>
              </a:spcAft>
              <a:buSzPts val="1440"/>
              <a:buChar char="⚫"/>
              <a:defRPr/>
            </a:lvl6pPr>
            <a:lvl7pPr indent="-320039" lvl="6" marL="3200400" algn="l">
              <a:spcBef>
                <a:spcPts val="360"/>
              </a:spcBef>
              <a:spcAft>
                <a:spcPts val="0"/>
              </a:spcAft>
              <a:buSzPts val="1440"/>
              <a:buChar char="◼"/>
              <a:defRPr/>
            </a:lvl7pPr>
            <a:lvl8pPr indent="-342900" lvl="7" marL="3657600" algn="l">
              <a:spcBef>
                <a:spcPts val="300"/>
              </a:spcBef>
              <a:spcAft>
                <a:spcPts val="0"/>
              </a:spcAft>
              <a:buSzPts val="1800"/>
              <a:buChar char="•"/>
              <a:defRPr/>
            </a:lvl8pPr>
            <a:lvl9pPr indent="-342900" lvl="8" marL="4114800" algn="l">
              <a:spcBef>
                <a:spcPts val="360"/>
              </a:spcBef>
              <a:spcAft>
                <a:spcPts val="0"/>
              </a:spcAft>
              <a:buSzPts val="1800"/>
              <a:buChar char="▪"/>
              <a:defRPr/>
            </a:lvl9pPr>
          </a:lstStyle>
          <a:p/>
        </p:txBody>
      </p:sp>
      <p:sp>
        <p:nvSpPr>
          <p:cNvPr id="39" name="Google Shape;39;p57"/>
          <p:cNvSpPr txBox="1"/>
          <p:nvPr>
            <p:ph idx="2" type="body"/>
          </p:nvPr>
        </p:nvSpPr>
        <p:spPr>
          <a:xfrm>
            <a:off x="4178808" y="1600200"/>
            <a:ext cx="3520440" cy="4525963"/>
          </a:xfrm>
          <a:prstGeom prst="rect">
            <a:avLst/>
          </a:prstGeom>
          <a:noFill/>
          <a:ln>
            <a:noFill/>
          </a:ln>
        </p:spPr>
        <p:txBody>
          <a:bodyPr anchorCtr="0" anchor="t" bIns="45700" lIns="91425" spcFirstLastPara="1" rIns="91425" wrap="square" tIns="45700">
            <a:normAutofit/>
          </a:bodyPr>
          <a:lstStyle>
            <a:lvl1pPr indent="-358394" lvl="0" marL="457200" algn="l">
              <a:spcBef>
                <a:spcPts val="600"/>
              </a:spcBef>
              <a:spcAft>
                <a:spcPts val="0"/>
              </a:spcAft>
              <a:buSzPts val="2044"/>
              <a:buChar char="⦿"/>
              <a:defRPr sz="2800"/>
            </a:lvl1pPr>
            <a:lvl2pPr indent="-350519" lvl="1" marL="914400" algn="l">
              <a:spcBef>
                <a:spcPts val="500"/>
              </a:spcBef>
              <a:spcAft>
                <a:spcPts val="0"/>
              </a:spcAft>
              <a:buSzPts val="1920"/>
              <a:buChar char="◼"/>
              <a:defRPr sz="2400"/>
            </a:lvl2pPr>
            <a:lvl3pPr indent="-304800" lvl="2" marL="1371600" algn="l">
              <a:spcBef>
                <a:spcPts val="400"/>
              </a:spcBef>
              <a:spcAft>
                <a:spcPts val="0"/>
              </a:spcAft>
              <a:buSzPts val="1200"/>
              <a:buChar char="🞆"/>
              <a:defRPr sz="2000"/>
            </a:lvl3pPr>
            <a:lvl4pPr indent="-320039" lvl="3" marL="1828800" algn="l">
              <a:spcBef>
                <a:spcPts val="360"/>
              </a:spcBef>
              <a:spcAft>
                <a:spcPts val="0"/>
              </a:spcAft>
              <a:buSzPts val="1440"/>
              <a:buChar char="⚫"/>
              <a:defRPr sz="1800"/>
            </a:lvl4pPr>
            <a:lvl5pPr indent="-308610" lvl="4" marL="2286000" algn="l">
              <a:spcBef>
                <a:spcPts val="400"/>
              </a:spcBef>
              <a:spcAft>
                <a:spcPts val="0"/>
              </a:spcAft>
              <a:buSzPts val="1260"/>
              <a:buChar char="◉"/>
              <a:defRPr sz="1800"/>
            </a:lvl5pPr>
            <a:lvl6pPr indent="-320039" lvl="5" marL="2743200" algn="l">
              <a:spcBef>
                <a:spcPts val="400"/>
              </a:spcBef>
              <a:spcAft>
                <a:spcPts val="0"/>
              </a:spcAft>
              <a:buSzPts val="1440"/>
              <a:buChar char="⚫"/>
              <a:defRPr/>
            </a:lvl6pPr>
            <a:lvl7pPr indent="-320039" lvl="6" marL="3200400" algn="l">
              <a:spcBef>
                <a:spcPts val="360"/>
              </a:spcBef>
              <a:spcAft>
                <a:spcPts val="0"/>
              </a:spcAft>
              <a:buSzPts val="1440"/>
              <a:buChar char="◼"/>
              <a:defRPr/>
            </a:lvl7pPr>
            <a:lvl8pPr indent="-342900" lvl="7" marL="3657600" algn="l">
              <a:spcBef>
                <a:spcPts val="300"/>
              </a:spcBef>
              <a:spcAft>
                <a:spcPts val="0"/>
              </a:spcAft>
              <a:buSzPts val="1800"/>
              <a:buChar char="•"/>
              <a:defRPr/>
            </a:lvl8pPr>
            <a:lvl9pPr indent="-342900" lvl="8" marL="4114800" algn="l">
              <a:spcBef>
                <a:spcPts val="360"/>
              </a:spcBef>
              <a:spcAft>
                <a:spcPts val="0"/>
              </a:spcAft>
              <a:buSzPts val="1800"/>
              <a:buChar char="▪"/>
              <a:defRPr/>
            </a:lvl9pPr>
          </a:lstStyle>
          <a:p/>
        </p:txBody>
      </p:sp>
      <p:sp>
        <p:nvSpPr>
          <p:cNvPr id="40" name="Google Shape;40;p57"/>
          <p:cNvSpPr txBox="1"/>
          <p:nvPr>
            <p:ph idx="10" type="dt"/>
          </p:nvPr>
        </p:nvSpPr>
        <p:spPr>
          <a:xfrm>
            <a:off x="4245936" y="6557946"/>
            <a:ext cx="2002464" cy="226902"/>
          </a:xfrm>
          <a:prstGeom prst="rect">
            <a:avLst/>
          </a:prstGeom>
          <a:noFill/>
          <a:ln>
            <a:noFill/>
          </a:ln>
        </p:spPr>
        <p:txBody>
          <a:bodyPr anchorCtr="0" anchor="b" bIns="0" lIns="91425" spcFirstLastPara="1" rIns="91425" wrap="square" tIns="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1" name="Google Shape;41;p57"/>
          <p:cNvSpPr txBox="1"/>
          <p:nvPr>
            <p:ph idx="11" type="ftr"/>
          </p:nvPr>
        </p:nvSpPr>
        <p:spPr>
          <a:xfrm>
            <a:off x="457200" y="6557946"/>
            <a:ext cx="3657600" cy="228600"/>
          </a:xfrm>
          <a:prstGeom prst="rect">
            <a:avLst/>
          </a:prstGeom>
          <a:noFill/>
          <a:ln>
            <a:noFill/>
          </a:ln>
        </p:spPr>
        <p:txBody>
          <a:bodyPr anchorCtr="0" anchor="b" bIns="0" lIns="91425" spcFirstLastPara="1" rIns="91425" wrap="square" tIns="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2" name="Google Shape;42;p57"/>
          <p:cNvSpPr txBox="1"/>
          <p:nvPr>
            <p:ph idx="12" type="sldNum"/>
          </p:nvPr>
        </p:nvSpPr>
        <p:spPr>
          <a:xfrm>
            <a:off x="6251448" y="6556248"/>
            <a:ext cx="588336" cy="228600"/>
          </a:xfrm>
          <a:prstGeom prst="rect">
            <a:avLst/>
          </a:prstGeom>
          <a:noFill/>
          <a:ln>
            <a:noFill/>
          </a:ln>
        </p:spPr>
        <p:txBody>
          <a:bodyPr anchorCtr="0" anchor="b" bIns="0" lIns="0" spcFirstLastPara="1" rIns="0" wrap="square" tIns="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aison" type="twoTxTwoObj">
  <p:cSld name="TWO_OBJECTS_WITH_TEXT">
    <p:spTree>
      <p:nvGrpSpPr>
        <p:cNvPr id="43" name="Shape 43"/>
        <p:cNvGrpSpPr/>
        <p:nvPr/>
      </p:nvGrpSpPr>
      <p:grpSpPr>
        <a:xfrm>
          <a:off x="0" y="0"/>
          <a:ext cx="0" cy="0"/>
          <a:chOff x="0" y="0"/>
          <a:chExt cx="0" cy="0"/>
        </a:xfrm>
      </p:grpSpPr>
      <p:sp>
        <p:nvSpPr>
          <p:cNvPr id="44" name="Google Shape;44;p58"/>
          <p:cNvSpPr txBox="1"/>
          <p:nvPr>
            <p:ph type="title"/>
          </p:nvPr>
        </p:nvSpPr>
        <p:spPr>
          <a:xfrm>
            <a:off x="457200" y="320040"/>
            <a:ext cx="7242048" cy="1143000"/>
          </a:xfrm>
          <a:prstGeom prst="rect">
            <a:avLst/>
          </a:prstGeom>
          <a:noFill/>
          <a:ln>
            <a:noFill/>
          </a:ln>
        </p:spPr>
        <p:txBody>
          <a:bodyPr anchorCtr="0" anchor="b" bIns="0" lIns="45700" spcFirstLastPara="1" rIns="45700" wrap="square" tIns="0">
            <a:normAutofit/>
          </a:bodyPr>
          <a:lstStyle>
            <a:lvl1pPr lvl="0" algn="l">
              <a:spcBef>
                <a:spcPts val="0"/>
              </a:spcBef>
              <a:spcAft>
                <a:spcPts val="0"/>
              </a:spcAft>
              <a:buClr>
                <a:srgbClr val="FEF7F0"/>
              </a:buClr>
              <a:buSzPts val="3800"/>
              <a:buFont typeface="Trebuchet MS"/>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5" name="Google Shape;45;p58"/>
          <p:cNvSpPr txBox="1"/>
          <p:nvPr>
            <p:ph idx="1" type="body"/>
          </p:nvPr>
        </p:nvSpPr>
        <p:spPr>
          <a:xfrm>
            <a:off x="457200" y="5867400"/>
            <a:ext cx="3520440" cy="457200"/>
          </a:xfrm>
          <a:prstGeom prst="rect">
            <a:avLst/>
          </a:prstGeom>
          <a:noFill/>
          <a:ln cap="flat" cmpd="sng" w="12700">
            <a:solidFill>
              <a:schemeClr val="dk2"/>
            </a:solidFill>
            <a:prstDash val="solid"/>
            <a:round/>
            <a:headEnd len="sm" w="sm" type="none"/>
            <a:tailEnd len="sm" w="sm" type="none"/>
          </a:ln>
        </p:spPr>
        <p:txBody>
          <a:bodyPr anchorCtr="0" anchor="ctr" bIns="45700" lIns="91425" spcFirstLastPara="1" rIns="91425" wrap="square" tIns="45700">
            <a:normAutofit/>
          </a:bodyPr>
          <a:lstStyle>
            <a:lvl1pPr indent="-228600" lvl="0" marL="457200" algn="ctr">
              <a:spcBef>
                <a:spcPts val="600"/>
              </a:spcBef>
              <a:spcAft>
                <a:spcPts val="0"/>
              </a:spcAft>
              <a:buSzPts val="1314"/>
              <a:buNone/>
              <a:defRPr b="1" sz="1800">
                <a:solidFill>
                  <a:schemeClr val="dk2"/>
                </a:solidFill>
                <a:latin typeface="Trebuchet MS"/>
                <a:ea typeface="Trebuchet MS"/>
                <a:cs typeface="Trebuchet MS"/>
                <a:sym typeface="Trebuchet MS"/>
              </a:defRPr>
            </a:lvl1pPr>
            <a:lvl2pPr indent="-228600" lvl="1" marL="914400" algn="l">
              <a:spcBef>
                <a:spcPts val="500"/>
              </a:spcBef>
              <a:spcAft>
                <a:spcPts val="0"/>
              </a:spcAft>
              <a:buSzPts val="1600"/>
              <a:buNone/>
              <a:defRPr b="1" sz="2000">
                <a:solidFill>
                  <a:schemeClr val="lt1"/>
                </a:solidFill>
                <a:latin typeface="Trebuchet MS"/>
                <a:ea typeface="Trebuchet MS"/>
                <a:cs typeface="Trebuchet MS"/>
                <a:sym typeface="Trebuchet MS"/>
              </a:defRPr>
            </a:lvl2pPr>
            <a:lvl3pPr indent="-228600" lvl="2" marL="1371600" algn="l">
              <a:spcBef>
                <a:spcPts val="400"/>
              </a:spcBef>
              <a:spcAft>
                <a:spcPts val="0"/>
              </a:spcAft>
              <a:buSzPts val="1080"/>
              <a:buNone/>
              <a:defRPr b="1" sz="1800">
                <a:solidFill>
                  <a:schemeClr val="lt1"/>
                </a:solidFill>
                <a:latin typeface="Trebuchet MS"/>
                <a:ea typeface="Trebuchet MS"/>
                <a:cs typeface="Trebuchet MS"/>
                <a:sym typeface="Trebuchet MS"/>
              </a:defRPr>
            </a:lvl3pPr>
            <a:lvl4pPr indent="-228600" lvl="3" marL="1828800" algn="l">
              <a:spcBef>
                <a:spcPts val="320"/>
              </a:spcBef>
              <a:spcAft>
                <a:spcPts val="0"/>
              </a:spcAft>
              <a:buSzPts val="1280"/>
              <a:buNone/>
              <a:defRPr b="1" sz="1600">
                <a:solidFill>
                  <a:schemeClr val="lt1"/>
                </a:solidFill>
                <a:latin typeface="Trebuchet MS"/>
                <a:ea typeface="Trebuchet MS"/>
                <a:cs typeface="Trebuchet MS"/>
                <a:sym typeface="Trebuchet MS"/>
              </a:defRPr>
            </a:lvl4pPr>
            <a:lvl5pPr indent="-228600" lvl="4" marL="2286000" algn="l">
              <a:spcBef>
                <a:spcPts val="400"/>
              </a:spcBef>
              <a:spcAft>
                <a:spcPts val="0"/>
              </a:spcAft>
              <a:buSzPts val="1120"/>
              <a:buNone/>
              <a:defRPr b="1" sz="1600">
                <a:solidFill>
                  <a:schemeClr val="lt1"/>
                </a:solidFill>
                <a:latin typeface="Trebuchet MS"/>
                <a:ea typeface="Trebuchet MS"/>
                <a:cs typeface="Trebuchet MS"/>
                <a:sym typeface="Trebuchet MS"/>
              </a:defRPr>
            </a:lvl5pPr>
            <a:lvl6pPr indent="-320039" lvl="5" marL="2743200" algn="l">
              <a:spcBef>
                <a:spcPts val="400"/>
              </a:spcBef>
              <a:spcAft>
                <a:spcPts val="0"/>
              </a:spcAft>
              <a:buSzPts val="1440"/>
              <a:buChar char="⚫"/>
              <a:defRPr/>
            </a:lvl6pPr>
            <a:lvl7pPr indent="-320039" lvl="6" marL="3200400" algn="l">
              <a:spcBef>
                <a:spcPts val="360"/>
              </a:spcBef>
              <a:spcAft>
                <a:spcPts val="0"/>
              </a:spcAft>
              <a:buSzPts val="1440"/>
              <a:buChar char="◼"/>
              <a:defRPr/>
            </a:lvl7pPr>
            <a:lvl8pPr indent="-342900" lvl="7" marL="3657600" algn="l">
              <a:spcBef>
                <a:spcPts val="300"/>
              </a:spcBef>
              <a:spcAft>
                <a:spcPts val="0"/>
              </a:spcAft>
              <a:buSzPts val="1800"/>
              <a:buChar char="•"/>
              <a:defRPr/>
            </a:lvl8pPr>
            <a:lvl9pPr indent="-342900" lvl="8" marL="4114800" algn="l">
              <a:spcBef>
                <a:spcPts val="360"/>
              </a:spcBef>
              <a:spcAft>
                <a:spcPts val="0"/>
              </a:spcAft>
              <a:buSzPts val="1800"/>
              <a:buChar char="▪"/>
              <a:defRPr/>
            </a:lvl9pPr>
          </a:lstStyle>
          <a:p/>
        </p:txBody>
      </p:sp>
      <p:sp>
        <p:nvSpPr>
          <p:cNvPr id="46" name="Google Shape;46;p58"/>
          <p:cNvSpPr txBox="1"/>
          <p:nvPr>
            <p:ph idx="2" type="body"/>
          </p:nvPr>
        </p:nvSpPr>
        <p:spPr>
          <a:xfrm>
            <a:off x="4178808" y="5867400"/>
            <a:ext cx="3520440" cy="457200"/>
          </a:xfrm>
          <a:prstGeom prst="rect">
            <a:avLst/>
          </a:prstGeom>
          <a:noFill/>
          <a:ln cap="flat" cmpd="sng" w="12700">
            <a:solidFill>
              <a:schemeClr val="dk2"/>
            </a:solidFill>
            <a:prstDash val="solid"/>
            <a:round/>
            <a:headEnd len="sm" w="sm" type="none"/>
            <a:tailEnd len="sm" w="sm" type="none"/>
          </a:ln>
        </p:spPr>
        <p:txBody>
          <a:bodyPr anchorCtr="0" anchor="ctr" bIns="45700" lIns="91425" spcFirstLastPara="1" rIns="91425" wrap="square" tIns="45700">
            <a:normAutofit/>
          </a:bodyPr>
          <a:lstStyle>
            <a:lvl1pPr indent="-228600" lvl="0" marL="457200" algn="ctr">
              <a:spcBef>
                <a:spcPts val="600"/>
              </a:spcBef>
              <a:spcAft>
                <a:spcPts val="0"/>
              </a:spcAft>
              <a:buSzPts val="1314"/>
              <a:buNone/>
              <a:defRPr b="1" sz="1800">
                <a:solidFill>
                  <a:schemeClr val="dk2"/>
                </a:solidFill>
                <a:latin typeface="Trebuchet MS"/>
                <a:ea typeface="Trebuchet MS"/>
                <a:cs typeface="Trebuchet MS"/>
                <a:sym typeface="Trebuchet MS"/>
              </a:defRPr>
            </a:lvl1pPr>
            <a:lvl2pPr indent="-228600" lvl="1" marL="914400" algn="l">
              <a:spcBef>
                <a:spcPts val="500"/>
              </a:spcBef>
              <a:spcAft>
                <a:spcPts val="0"/>
              </a:spcAft>
              <a:buSzPts val="1600"/>
              <a:buNone/>
              <a:defRPr b="1" sz="2000">
                <a:solidFill>
                  <a:schemeClr val="lt1"/>
                </a:solidFill>
                <a:latin typeface="Trebuchet MS"/>
                <a:ea typeface="Trebuchet MS"/>
                <a:cs typeface="Trebuchet MS"/>
                <a:sym typeface="Trebuchet MS"/>
              </a:defRPr>
            </a:lvl2pPr>
            <a:lvl3pPr indent="-228600" lvl="2" marL="1371600" algn="l">
              <a:spcBef>
                <a:spcPts val="400"/>
              </a:spcBef>
              <a:spcAft>
                <a:spcPts val="0"/>
              </a:spcAft>
              <a:buSzPts val="1080"/>
              <a:buNone/>
              <a:defRPr b="1" sz="1800">
                <a:solidFill>
                  <a:schemeClr val="lt1"/>
                </a:solidFill>
                <a:latin typeface="Trebuchet MS"/>
                <a:ea typeface="Trebuchet MS"/>
                <a:cs typeface="Trebuchet MS"/>
                <a:sym typeface="Trebuchet MS"/>
              </a:defRPr>
            </a:lvl3pPr>
            <a:lvl4pPr indent="-228600" lvl="3" marL="1828800" algn="l">
              <a:spcBef>
                <a:spcPts val="320"/>
              </a:spcBef>
              <a:spcAft>
                <a:spcPts val="0"/>
              </a:spcAft>
              <a:buSzPts val="1280"/>
              <a:buNone/>
              <a:defRPr b="1" sz="1600">
                <a:solidFill>
                  <a:schemeClr val="lt1"/>
                </a:solidFill>
                <a:latin typeface="Trebuchet MS"/>
                <a:ea typeface="Trebuchet MS"/>
                <a:cs typeface="Trebuchet MS"/>
                <a:sym typeface="Trebuchet MS"/>
              </a:defRPr>
            </a:lvl4pPr>
            <a:lvl5pPr indent="-228600" lvl="4" marL="2286000" algn="l">
              <a:spcBef>
                <a:spcPts val="400"/>
              </a:spcBef>
              <a:spcAft>
                <a:spcPts val="0"/>
              </a:spcAft>
              <a:buSzPts val="1120"/>
              <a:buNone/>
              <a:defRPr b="1" sz="1600">
                <a:solidFill>
                  <a:schemeClr val="lt1"/>
                </a:solidFill>
                <a:latin typeface="Trebuchet MS"/>
                <a:ea typeface="Trebuchet MS"/>
                <a:cs typeface="Trebuchet MS"/>
                <a:sym typeface="Trebuchet MS"/>
              </a:defRPr>
            </a:lvl5pPr>
            <a:lvl6pPr indent="-320039" lvl="5" marL="2743200" algn="l">
              <a:spcBef>
                <a:spcPts val="400"/>
              </a:spcBef>
              <a:spcAft>
                <a:spcPts val="0"/>
              </a:spcAft>
              <a:buSzPts val="1440"/>
              <a:buChar char="⚫"/>
              <a:defRPr/>
            </a:lvl6pPr>
            <a:lvl7pPr indent="-320039" lvl="6" marL="3200400" algn="l">
              <a:spcBef>
                <a:spcPts val="360"/>
              </a:spcBef>
              <a:spcAft>
                <a:spcPts val="0"/>
              </a:spcAft>
              <a:buSzPts val="1440"/>
              <a:buChar char="◼"/>
              <a:defRPr/>
            </a:lvl7pPr>
            <a:lvl8pPr indent="-342900" lvl="7" marL="3657600" algn="l">
              <a:spcBef>
                <a:spcPts val="300"/>
              </a:spcBef>
              <a:spcAft>
                <a:spcPts val="0"/>
              </a:spcAft>
              <a:buSzPts val="1800"/>
              <a:buChar char="•"/>
              <a:defRPr/>
            </a:lvl8pPr>
            <a:lvl9pPr indent="-342900" lvl="8" marL="4114800" algn="l">
              <a:spcBef>
                <a:spcPts val="360"/>
              </a:spcBef>
              <a:spcAft>
                <a:spcPts val="0"/>
              </a:spcAft>
              <a:buSzPts val="1800"/>
              <a:buChar char="▪"/>
              <a:defRPr/>
            </a:lvl9pPr>
          </a:lstStyle>
          <a:p/>
        </p:txBody>
      </p:sp>
      <p:sp>
        <p:nvSpPr>
          <p:cNvPr id="47" name="Google Shape;47;p58"/>
          <p:cNvSpPr txBox="1"/>
          <p:nvPr>
            <p:ph idx="3" type="body"/>
          </p:nvPr>
        </p:nvSpPr>
        <p:spPr>
          <a:xfrm>
            <a:off x="457200" y="1711840"/>
            <a:ext cx="3520440" cy="4114800"/>
          </a:xfrm>
          <a:prstGeom prst="rect">
            <a:avLst/>
          </a:prstGeom>
          <a:noFill/>
          <a:ln>
            <a:noFill/>
          </a:ln>
        </p:spPr>
        <p:txBody>
          <a:bodyPr anchorCtr="0" anchor="t" bIns="45700" lIns="91425" spcFirstLastPara="1" rIns="91425" wrap="square" tIns="45700">
            <a:normAutofit/>
          </a:bodyPr>
          <a:lstStyle>
            <a:lvl1pPr indent="-339852" lvl="0" marL="457200" algn="l">
              <a:spcBef>
                <a:spcPts val="600"/>
              </a:spcBef>
              <a:spcAft>
                <a:spcPts val="0"/>
              </a:spcAft>
              <a:buSzPts val="1752"/>
              <a:buChar char="⦿"/>
              <a:defRPr sz="2400"/>
            </a:lvl1pPr>
            <a:lvl2pPr indent="-330200" lvl="1" marL="914400" algn="l">
              <a:spcBef>
                <a:spcPts val="500"/>
              </a:spcBef>
              <a:spcAft>
                <a:spcPts val="0"/>
              </a:spcAft>
              <a:buSzPts val="1600"/>
              <a:buChar char="◼"/>
              <a:defRPr sz="2000"/>
            </a:lvl2pPr>
            <a:lvl3pPr indent="-297180" lvl="2" marL="1371600" algn="l">
              <a:spcBef>
                <a:spcPts val="400"/>
              </a:spcBef>
              <a:spcAft>
                <a:spcPts val="0"/>
              </a:spcAft>
              <a:buSzPts val="1080"/>
              <a:buChar char="🞆"/>
              <a:defRPr sz="1800"/>
            </a:lvl3pPr>
            <a:lvl4pPr indent="-309880" lvl="3" marL="1828800" algn="l">
              <a:spcBef>
                <a:spcPts val="320"/>
              </a:spcBef>
              <a:spcAft>
                <a:spcPts val="0"/>
              </a:spcAft>
              <a:buSzPts val="1280"/>
              <a:buChar char="⚫"/>
              <a:defRPr sz="1600"/>
            </a:lvl4pPr>
            <a:lvl5pPr indent="-299720" lvl="4" marL="2286000" algn="l">
              <a:spcBef>
                <a:spcPts val="400"/>
              </a:spcBef>
              <a:spcAft>
                <a:spcPts val="0"/>
              </a:spcAft>
              <a:buSzPts val="1120"/>
              <a:buChar char="◉"/>
              <a:defRPr sz="1600"/>
            </a:lvl5pPr>
            <a:lvl6pPr indent="-320039" lvl="5" marL="2743200" algn="l">
              <a:spcBef>
                <a:spcPts val="400"/>
              </a:spcBef>
              <a:spcAft>
                <a:spcPts val="0"/>
              </a:spcAft>
              <a:buSzPts val="1440"/>
              <a:buChar char="⚫"/>
              <a:defRPr/>
            </a:lvl6pPr>
            <a:lvl7pPr indent="-320039" lvl="6" marL="3200400" algn="l">
              <a:spcBef>
                <a:spcPts val="360"/>
              </a:spcBef>
              <a:spcAft>
                <a:spcPts val="0"/>
              </a:spcAft>
              <a:buSzPts val="1440"/>
              <a:buChar char="◼"/>
              <a:defRPr/>
            </a:lvl7pPr>
            <a:lvl8pPr indent="-342900" lvl="7" marL="3657600" algn="l">
              <a:spcBef>
                <a:spcPts val="300"/>
              </a:spcBef>
              <a:spcAft>
                <a:spcPts val="0"/>
              </a:spcAft>
              <a:buSzPts val="1800"/>
              <a:buChar char="•"/>
              <a:defRPr/>
            </a:lvl8pPr>
            <a:lvl9pPr indent="-342900" lvl="8" marL="4114800" algn="l">
              <a:spcBef>
                <a:spcPts val="360"/>
              </a:spcBef>
              <a:spcAft>
                <a:spcPts val="0"/>
              </a:spcAft>
              <a:buSzPts val="1800"/>
              <a:buChar char="▪"/>
              <a:defRPr/>
            </a:lvl9pPr>
          </a:lstStyle>
          <a:p/>
        </p:txBody>
      </p:sp>
      <p:sp>
        <p:nvSpPr>
          <p:cNvPr id="48" name="Google Shape;48;p58"/>
          <p:cNvSpPr txBox="1"/>
          <p:nvPr>
            <p:ph idx="4" type="body"/>
          </p:nvPr>
        </p:nvSpPr>
        <p:spPr>
          <a:xfrm>
            <a:off x="4178808" y="1711840"/>
            <a:ext cx="3520440" cy="4114800"/>
          </a:xfrm>
          <a:prstGeom prst="rect">
            <a:avLst/>
          </a:prstGeom>
          <a:noFill/>
          <a:ln>
            <a:noFill/>
          </a:ln>
        </p:spPr>
        <p:txBody>
          <a:bodyPr anchorCtr="0" anchor="t" bIns="45700" lIns="91425" spcFirstLastPara="1" rIns="91425" wrap="square" tIns="45700">
            <a:normAutofit/>
          </a:bodyPr>
          <a:lstStyle>
            <a:lvl1pPr indent="-339852" lvl="0" marL="457200" algn="l">
              <a:spcBef>
                <a:spcPts val="600"/>
              </a:spcBef>
              <a:spcAft>
                <a:spcPts val="0"/>
              </a:spcAft>
              <a:buSzPts val="1752"/>
              <a:buChar char="⦿"/>
              <a:defRPr sz="2400"/>
            </a:lvl1pPr>
            <a:lvl2pPr indent="-330200" lvl="1" marL="914400" algn="l">
              <a:spcBef>
                <a:spcPts val="500"/>
              </a:spcBef>
              <a:spcAft>
                <a:spcPts val="0"/>
              </a:spcAft>
              <a:buSzPts val="1600"/>
              <a:buChar char="◼"/>
              <a:defRPr sz="2000"/>
            </a:lvl2pPr>
            <a:lvl3pPr indent="-297180" lvl="2" marL="1371600" algn="l">
              <a:spcBef>
                <a:spcPts val="400"/>
              </a:spcBef>
              <a:spcAft>
                <a:spcPts val="0"/>
              </a:spcAft>
              <a:buSzPts val="1080"/>
              <a:buChar char="🞆"/>
              <a:defRPr sz="1800"/>
            </a:lvl3pPr>
            <a:lvl4pPr indent="-309880" lvl="3" marL="1828800" algn="l">
              <a:spcBef>
                <a:spcPts val="320"/>
              </a:spcBef>
              <a:spcAft>
                <a:spcPts val="0"/>
              </a:spcAft>
              <a:buSzPts val="1280"/>
              <a:buChar char="⚫"/>
              <a:defRPr sz="1600"/>
            </a:lvl4pPr>
            <a:lvl5pPr indent="-299720" lvl="4" marL="2286000" algn="l">
              <a:spcBef>
                <a:spcPts val="400"/>
              </a:spcBef>
              <a:spcAft>
                <a:spcPts val="0"/>
              </a:spcAft>
              <a:buSzPts val="1120"/>
              <a:buChar char="◉"/>
              <a:defRPr sz="1600"/>
            </a:lvl5pPr>
            <a:lvl6pPr indent="-320039" lvl="5" marL="2743200" algn="l">
              <a:spcBef>
                <a:spcPts val="400"/>
              </a:spcBef>
              <a:spcAft>
                <a:spcPts val="0"/>
              </a:spcAft>
              <a:buSzPts val="1440"/>
              <a:buChar char="⚫"/>
              <a:defRPr/>
            </a:lvl6pPr>
            <a:lvl7pPr indent="-320039" lvl="6" marL="3200400" algn="l">
              <a:spcBef>
                <a:spcPts val="360"/>
              </a:spcBef>
              <a:spcAft>
                <a:spcPts val="0"/>
              </a:spcAft>
              <a:buSzPts val="1440"/>
              <a:buChar char="◼"/>
              <a:defRPr/>
            </a:lvl7pPr>
            <a:lvl8pPr indent="-342900" lvl="7" marL="3657600" algn="l">
              <a:spcBef>
                <a:spcPts val="300"/>
              </a:spcBef>
              <a:spcAft>
                <a:spcPts val="0"/>
              </a:spcAft>
              <a:buSzPts val="1800"/>
              <a:buChar char="•"/>
              <a:defRPr/>
            </a:lvl8pPr>
            <a:lvl9pPr indent="-342900" lvl="8" marL="4114800" algn="l">
              <a:spcBef>
                <a:spcPts val="360"/>
              </a:spcBef>
              <a:spcAft>
                <a:spcPts val="0"/>
              </a:spcAft>
              <a:buSzPts val="1800"/>
              <a:buChar char="▪"/>
              <a:defRPr/>
            </a:lvl9pPr>
          </a:lstStyle>
          <a:p/>
        </p:txBody>
      </p:sp>
      <p:sp>
        <p:nvSpPr>
          <p:cNvPr id="49" name="Google Shape;49;p58"/>
          <p:cNvSpPr txBox="1"/>
          <p:nvPr>
            <p:ph idx="10" type="dt"/>
          </p:nvPr>
        </p:nvSpPr>
        <p:spPr>
          <a:xfrm>
            <a:off x="4245936" y="6557946"/>
            <a:ext cx="2002464" cy="226902"/>
          </a:xfrm>
          <a:prstGeom prst="rect">
            <a:avLst/>
          </a:prstGeom>
          <a:noFill/>
          <a:ln>
            <a:noFill/>
          </a:ln>
        </p:spPr>
        <p:txBody>
          <a:bodyPr anchorCtr="0" anchor="b" bIns="0" lIns="91425" spcFirstLastPara="1" rIns="91425" wrap="square" tIns="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0" name="Google Shape;50;p58"/>
          <p:cNvSpPr txBox="1"/>
          <p:nvPr>
            <p:ph idx="11" type="ftr"/>
          </p:nvPr>
        </p:nvSpPr>
        <p:spPr>
          <a:xfrm>
            <a:off x="457200" y="6557946"/>
            <a:ext cx="3657600" cy="228600"/>
          </a:xfrm>
          <a:prstGeom prst="rect">
            <a:avLst/>
          </a:prstGeom>
          <a:noFill/>
          <a:ln>
            <a:noFill/>
          </a:ln>
        </p:spPr>
        <p:txBody>
          <a:bodyPr anchorCtr="0" anchor="b" bIns="0" lIns="91425" spcFirstLastPara="1" rIns="91425" wrap="square" tIns="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1" name="Google Shape;51;p58"/>
          <p:cNvSpPr txBox="1"/>
          <p:nvPr>
            <p:ph idx="12" type="sldNum"/>
          </p:nvPr>
        </p:nvSpPr>
        <p:spPr>
          <a:xfrm>
            <a:off x="6251448" y="6556248"/>
            <a:ext cx="588336" cy="228600"/>
          </a:xfrm>
          <a:prstGeom prst="rect">
            <a:avLst/>
          </a:prstGeom>
          <a:noFill/>
          <a:ln>
            <a:noFill/>
          </a:ln>
        </p:spPr>
        <p:txBody>
          <a:bodyPr anchorCtr="0" anchor="b" bIns="0" lIns="0" spcFirstLastPara="1" rIns="0" wrap="square" tIns="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seul" type="titleOnly">
  <p:cSld name="TITLE_ONLY">
    <p:spTree>
      <p:nvGrpSpPr>
        <p:cNvPr id="52" name="Shape 52"/>
        <p:cNvGrpSpPr/>
        <p:nvPr/>
      </p:nvGrpSpPr>
      <p:grpSpPr>
        <a:xfrm>
          <a:off x="0" y="0"/>
          <a:ext cx="0" cy="0"/>
          <a:chOff x="0" y="0"/>
          <a:chExt cx="0" cy="0"/>
        </a:xfrm>
      </p:grpSpPr>
      <p:sp>
        <p:nvSpPr>
          <p:cNvPr id="53" name="Google Shape;53;p59"/>
          <p:cNvSpPr txBox="1"/>
          <p:nvPr>
            <p:ph type="title"/>
          </p:nvPr>
        </p:nvSpPr>
        <p:spPr>
          <a:xfrm>
            <a:off x="457200" y="320040"/>
            <a:ext cx="7242048" cy="1143000"/>
          </a:xfrm>
          <a:prstGeom prst="rect">
            <a:avLst/>
          </a:prstGeom>
          <a:noFill/>
          <a:ln>
            <a:noFill/>
          </a:ln>
        </p:spPr>
        <p:txBody>
          <a:bodyPr anchorCtr="0" anchor="b" bIns="0" lIns="45700" spcFirstLastPara="1" rIns="45700" wrap="square" tIns="0">
            <a:normAutofit/>
          </a:bodyPr>
          <a:lstStyle>
            <a:lvl1pPr lvl="0" algn="l">
              <a:spcBef>
                <a:spcPts val="0"/>
              </a:spcBef>
              <a:spcAft>
                <a:spcPts val="0"/>
              </a:spcAft>
              <a:buClr>
                <a:srgbClr val="FEF7F0"/>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4" name="Google Shape;54;p59"/>
          <p:cNvSpPr txBox="1"/>
          <p:nvPr>
            <p:ph idx="10" type="dt"/>
          </p:nvPr>
        </p:nvSpPr>
        <p:spPr>
          <a:xfrm>
            <a:off x="4245936" y="6557946"/>
            <a:ext cx="2002464" cy="226902"/>
          </a:xfrm>
          <a:prstGeom prst="rect">
            <a:avLst/>
          </a:prstGeom>
          <a:noFill/>
          <a:ln>
            <a:noFill/>
          </a:ln>
        </p:spPr>
        <p:txBody>
          <a:bodyPr anchorCtr="0" anchor="b" bIns="0" lIns="91425" spcFirstLastPara="1" rIns="91425" wrap="square" tIns="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5" name="Google Shape;55;p59"/>
          <p:cNvSpPr txBox="1"/>
          <p:nvPr>
            <p:ph idx="11" type="ftr"/>
          </p:nvPr>
        </p:nvSpPr>
        <p:spPr>
          <a:xfrm>
            <a:off x="457200" y="6557946"/>
            <a:ext cx="3657600" cy="228600"/>
          </a:xfrm>
          <a:prstGeom prst="rect">
            <a:avLst/>
          </a:prstGeom>
          <a:noFill/>
          <a:ln>
            <a:noFill/>
          </a:ln>
        </p:spPr>
        <p:txBody>
          <a:bodyPr anchorCtr="0" anchor="b" bIns="0" lIns="91425" spcFirstLastPara="1" rIns="91425" wrap="square" tIns="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6" name="Google Shape;56;p59"/>
          <p:cNvSpPr txBox="1"/>
          <p:nvPr>
            <p:ph idx="12" type="sldNum"/>
          </p:nvPr>
        </p:nvSpPr>
        <p:spPr>
          <a:xfrm>
            <a:off x="6251448" y="6556248"/>
            <a:ext cx="588336" cy="228600"/>
          </a:xfrm>
          <a:prstGeom prst="rect">
            <a:avLst/>
          </a:prstGeom>
          <a:noFill/>
          <a:ln>
            <a:noFill/>
          </a:ln>
        </p:spPr>
        <p:txBody>
          <a:bodyPr anchorCtr="0" anchor="b" bIns="0" lIns="0" spcFirstLastPara="1" rIns="0" wrap="square" tIns="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u avec légende" type="objTx">
  <p:cSld name="OBJECT_WITH_CAPTION_TEXT">
    <p:spTree>
      <p:nvGrpSpPr>
        <p:cNvPr id="57" name="Shape 57"/>
        <p:cNvGrpSpPr/>
        <p:nvPr/>
      </p:nvGrpSpPr>
      <p:grpSpPr>
        <a:xfrm>
          <a:off x="0" y="0"/>
          <a:ext cx="0" cy="0"/>
          <a:chOff x="0" y="0"/>
          <a:chExt cx="0" cy="0"/>
        </a:xfrm>
      </p:grpSpPr>
      <p:sp>
        <p:nvSpPr>
          <p:cNvPr id="58" name="Google Shape;58;p60"/>
          <p:cNvSpPr txBox="1"/>
          <p:nvPr>
            <p:ph type="title"/>
          </p:nvPr>
        </p:nvSpPr>
        <p:spPr>
          <a:xfrm>
            <a:off x="457200" y="228600"/>
            <a:ext cx="5897880" cy="1173480"/>
          </a:xfrm>
          <a:prstGeom prst="rect">
            <a:avLst/>
          </a:prstGeom>
          <a:noFill/>
          <a:ln>
            <a:noFill/>
          </a:ln>
        </p:spPr>
        <p:txBody>
          <a:bodyPr anchorCtr="0" anchor="b" bIns="0" lIns="45700" spcFirstLastPara="1" rIns="45700" wrap="square" tIns="0">
            <a:normAutofit/>
          </a:bodyPr>
          <a:lstStyle>
            <a:lvl1pPr lvl="0" algn="l">
              <a:spcBef>
                <a:spcPts val="0"/>
              </a:spcBef>
              <a:spcAft>
                <a:spcPts val="0"/>
              </a:spcAft>
              <a:buClr>
                <a:srgbClr val="FEF7F0"/>
              </a:buClr>
              <a:buSzPts val="2400"/>
              <a:buFont typeface="Trebuchet MS"/>
              <a:buNone/>
              <a:defRPr sz="2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9" name="Google Shape;59;p60"/>
          <p:cNvSpPr txBox="1"/>
          <p:nvPr>
            <p:ph idx="1" type="body"/>
          </p:nvPr>
        </p:nvSpPr>
        <p:spPr>
          <a:xfrm>
            <a:off x="457200" y="1497416"/>
            <a:ext cx="5897880" cy="602512"/>
          </a:xfrm>
          <a:prstGeom prst="rect">
            <a:avLst/>
          </a:prstGeom>
          <a:noFill/>
          <a:ln>
            <a:noFill/>
          </a:ln>
        </p:spPr>
        <p:txBody>
          <a:bodyPr anchorCtr="0" anchor="t" bIns="0" lIns="45700" spcFirstLastPara="1" rIns="0" wrap="square" tIns="0">
            <a:normAutofit/>
          </a:bodyPr>
          <a:lstStyle>
            <a:lvl1pPr indent="-228600" lvl="0" marL="457200" algn="l">
              <a:spcBef>
                <a:spcPts val="0"/>
              </a:spcBef>
              <a:spcAft>
                <a:spcPts val="0"/>
              </a:spcAft>
              <a:buSzPts val="1022"/>
              <a:buNone/>
              <a:defRPr sz="1400"/>
            </a:lvl1pPr>
            <a:lvl2pPr indent="-228600" lvl="1" marL="914400" algn="l">
              <a:spcBef>
                <a:spcPts val="500"/>
              </a:spcBef>
              <a:spcAft>
                <a:spcPts val="0"/>
              </a:spcAft>
              <a:buSzPts val="960"/>
              <a:buNone/>
              <a:defRPr sz="1200"/>
            </a:lvl2pPr>
            <a:lvl3pPr indent="-228600" lvl="2" marL="1371600" algn="l">
              <a:spcBef>
                <a:spcPts val="400"/>
              </a:spcBef>
              <a:spcAft>
                <a:spcPts val="0"/>
              </a:spcAft>
              <a:buSzPts val="600"/>
              <a:buNone/>
              <a:defRPr sz="1000"/>
            </a:lvl3pPr>
            <a:lvl4pPr indent="-228600" lvl="3" marL="1828800" algn="l">
              <a:spcBef>
                <a:spcPts val="180"/>
              </a:spcBef>
              <a:spcAft>
                <a:spcPts val="0"/>
              </a:spcAft>
              <a:buSzPts val="720"/>
              <a:buNone/>
              <a:defRPr sz="900"/>
            </a:lvl4pPr>
            <a:lvl5pPr indent="-228600" lvl="4" marL="2286000" algn="l">
              <a:spcBef>
                <a:spcPts val="400"/>
              </a:spcBef>
              <a:spcAft>
                <a:spcPts val="0"/>
              </a:spcAft>
              <a:buSzPts val="630"/>
              <a:buNone/>
              <a:defRPr sz="900"/>
            </a:lvl5pPr>
            <a:lvl6pPr indent="-320039" lvl="5" marL="2743200" algn="l">
              <a:spcBef>
                <a:spcPts val="400"/>
              </a:spcBef>
              <a:spcAft>
                <a:spcPts val="0"/>
              </a:spcAft>
              <a:buSzPts val="1440"/>
              <a:buChar char="⚫"/>
              <a:defRPr/>
            </a:lvl6pPr>
            <a:lvl7pPr indent="-320039" lvl="6" marL="3200400" algn="l">
              <a:spcBef>
                <a:spcPts val="360"/>
              </a:spcBef>
              <a:spcAft>
                <a:spcPts val="0"/>
              </a:spcAft>
              <a:buSzPts val="1440"/>
              <a:buChar char="◼"/>
              <a:defRPr/>
            </a:lvl7pPr>
            <a:lvl8pPr indent="-342900" lvl="7" marL="3657600" algn="l">
              <a:spcBef>
                <a:spcPts val="300"/>
              </a:spcBef>
              <a:spcAft>
                <a:spcPts val="0"/>
              </a:spcAft>
              <a:buSzPts val="1800"/>
              <a:buChar char="•"/>
              <a:defRPr/>
            </a:lvl8pPr>
            <a:lvl9pPr indent="-342900" lvl="8" marL="4114800" algn="l">
              <a:spcBef>
                <a:spcPts val="360"/>
              </a:spcBef>
              <a:spcAft>
                <a:spcPts val="0"/>
              </a:spcAft>
              <a:buSzPts val="1800"/>
              <a:buChar char="▪"/>
              <a:defRPr/>
            </a:lvl9pPr>
          </a:lstStyle>
          <a:p/>
        </p:txBody>
      </p:sp>
      <p:sp>
        <p:nvSpPr>
          <p:cNvPr id="60" name="Google Shape;60;p60"/>
          <p:cNvSpPr txBox="1"/>
          <p:nvPr>
            <p:ph idx="2" type="body"/>
          </p:nvPr>
        </p:nvSpPr>
        <p:spPr>
          <a:xfrm>
            <a:off x="457200" y="2133600"/>
            <a:ext cx="7239000" cy="4371752"/>
          </a:xfrm>
          <a:prstGeom prst="rect">
            <a:avLst/>
          </a:prstGeom>
          <a:noFill/>
          <a:ln>
            <a:noFill/>
          </a:ln>
        </p:spPr>
        <p:txBody>
          <a:bodyPr anchorCtr="0" anchor="t" bIns="45700" lIns="91425" spcFirstLastPara="1" rIns="91425" wrap="square" tIns="45700">
            <a:normAutofit/>
          </a:bodyPr>
          <a:lstStyle>
            <a:lvl1pPr indent="-376936" lvl="0" marL="457200" algn="l">
              <a:spcBef>
                <a:spcPts val="600"/>
              </a:spcBef>
              <a:spcAft>
                <a:spcPts val="0"/>
              </a:spcAft>
              <a:buSzPts val="2336"/>
              <a:buChar char="⦿"/>
              <a:defRPr sz="3200"/>
            </a:lvl1pPr>
            <a:lvl2pPr indent="-370840" lvl="1" marL="914400" algn="l">
              <a:spcBef>
                <a:spcPts val="500"/>
              </a:spcBef>
              <a:spcAft>
                <a:spcPts val="0"/>
              </a:spcAft>
              <a:buSzPts val="2240"/>
              <a:buChar char="◼"/>
              <a:defRPr sz="2800"/>
            </a:lvl2pPr>
            <a:lvl3pPr indent="-320039" lvl="2" marL="1371600" algn="l">
              <a:spcBef>
                <a:spcPts val="400"/>
              </a:spcBef>
              <a:spcAft>
                <a:spcPts val="0"/>
              </a:spcAft>
              <a:buSzPts val="1440"/>
              <a:buChar char="🞆"/>
              <a:defRPr sz="2400"/>
            </a:lvl3pPr>
            <a:lvl4pPr indent="-330200" lvl="3" marL="1828800" algn="l">
              <a:spcBef>
                <a:spcPts val="400"/>
              </a:spcBef>
              <a:spcAft>
                <a:spcPts val="0"/>
              </a:spcAft>
              <a:buSzPts val="1600"/>
              <a:buChar char="⚫"/>
              <a:defRPr sz="2000"/>
            </a:lvl4pPr>
            <a:lvl5pPr indent="-317500" lvl="4" marL="2286000" algn="l">
              <a:spcBef>
                <a:spcPts val="400"/>
              </a:spcBef>
              <a:spcAft>
                <a:spcPts val="0"/>
              </a:spcAft>
              <a:buSzPts val="1400"/>
              <a:buChar char="◉"/>
              <a:defRPr sz="2000"/>
            </a:lvl5pPr>
            <a:lvl6pPr indent="-320039" lvl="5" marL="2743200" algn="l">
              <a:spcBef>
                <a:spcPts val="400"/>
              </a:spcBef>
              <a:spcAft>
                <a:spcPts val="0"/>
              </a:spcAft>
              <a:buSzPts val="1440"/>
              <a:buChar char="⚫"/>
              <a:defRPr/>
            </a:lvl6pPr>
            <a:lvl7pPr indent="-320039" lvl="6" marL="3200400" algn="l">
              <a:spcBef>
                <a:spcPts val="360"/>
              </a:spcBef>
              <a:spcAft>
                <a:spcPts val="0"/>
              </a:spcAft>
              <a:buSzPts val="1440"/>
              <a:buChar char="◼"/>
              <a:defRPr/>
            </a:lvl7pPr>
            <a:lvl8pPr indent="-342900" lvl="7" marL="3657600" algn="l">
              <a:spcBef>
                <a:spcPts val="300"/>
              </a:spcBef>
              <a:spcAft>
                <a:spcPts val="0"/>
              </a:spcAft>
              <a:buSzPts val="1800"/>
              <a:buChar char="•"/>
              <a:defRPr/>
            </a:lvl8pPr>
            <a:lvl9pPr indent="-342900" lvl="8" marL="4114800" algn="l">
              <a:spcBef>
                <a:spcPts val="360"/>
              </a:spcBef>
              <a:spcAft>
                <a:spcPts val="0"/>
              </a:spcAft>
              <a:buSzPts val="1800"/>
              <a:buChar char="▪"/>
              <a:defRPr/>
            </a:lvl9pPr>
          </a:lstStyle>
          <a:p/>
        </p:txBody>
      </p:sp>
      <p:sp>
        <p:nvSpPr>
          <p:cNvPr id="61" name="Google Shape;61;p60"/>
          <p:cNvSpPr txBox="1"/>
          <p:nvPr>
            <p:ph idx="10" type="dt"/>
          </p:nvPr>
        </p:nvSpPr>
        <p:spPr>
          <a:xfrm>
            <a:off x="4245936" y="6557946"/>
            <a:ext cx="2002464" cy="226902"/>
          </a:xfrm>
          <a:prstGeom prst="rect">
            <a:avLst/>
          </a:prstGeom>
          <a:noFill/>
          <a:ln>
            <a:noFill/>
          </a:ln>
        </p:spPr>
        <p:txBody>
          <a:bodyPr anchorCtr="0" anchor="b" bIns="0" lIns="91425" spcFirstLastPara="1" rIns="91425" wrap="square" tIns="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2" name="Google Shape;62;p60"/>
          <p:cNvSpPr txBox="1"/>
          <p:nvPr>
            <p:ph idx="11" type="ftr"/>
          </p:nvPr>
        </p:nvSpPr>
        <p:spPr>
          <a:xfrm>
            <a:off x="457200" y="6557946"/>
            <a:ext cx="3657600" cy="228600"/>
          </a:xfrm>
          <a:prstGeom prst="rect">
            <a:avLst/>
          </a:prstGeom>
          <a:noFill/>
          <a:ln>
            <a:noFill/>
          </a:ln>
        </p:spPr>
        <p:txBody>
          <a:bodyPr anchorCtr="0" anchor="b" bIns="0" lIns="91425" spcFirstLastPara="1" rIns="91425" wrap="square" tIns="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3" name="Google Shape;63;p60"/>
          <p:cNvSpPr txBox="1"/>
          <p:nvPr>
            <p:ph idx="12" type="sldNum"/>
          </p:nvPr>
        </p:nvSpPr>
        <p:spPr>
          <a:xfrm>
            <a:off x="6251448" y="6556248"/>
            <a:ext cx="588336" cy="228600"/>
          </a:xfrm>
          <a:prstGeom prst="rect">
            <a:avLst/>
          </a:prstGeom>
          <a:noFill/>
          <a:ln>
            <a:noFill/>
          </a:ln>
        </p:spPr>
        <p:txBody>
          <a:bodyPr anchorCtr="0" anchor="b" bIns="0" lIns="0" spcFirstLastPara="1" rIns="0" wrap="square" tIns="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mage avec légende" showMasterSp="0" type="picTx">
  <p:cSld name="PICTURE_WITH_CAPTION_TEXT">
    <p:bg>
      <p:bgPr>
        <a:gradFill>
          <a:gsLst>
            <a:gs pos="0">
              <a:srgbClr val="E965C8"/>
            </a:gs>
            <a:gs pos="100000">
              <a:srgbClr val="80136A"/>
            </a:gs>
          </a:gsLst>
          <a:path path="circle">
            <a:fillToRect b="50%" l="50%" r="50%" t="50%"/>
          </a:path>
          <a:tileRect/>
        </a:gradFill>
      </p:bgPr>
    </p:bg>
    <p:spTree>
      <p:nvGrpSpPr>
        <p:cNvPr id="64" name="Shape 64"/>
        <p:cNvGrpSpPr/>
        <p:nvPr/>
      </p:nvGrpSpPr>
      <p:grpSpPr>
        <a:xfrm>
          <a:off x="0" y="0"/>
          <a:ext cx="0" cy="0"/>
          <a:chOff x="0" y="0"/>
          <a:chExt cx="0" cy="0"/>
        </a:xfrm>
      </p:grpSpPr>
      <p:sp>
        <p:nvSpPr>
          <p:cNvPr id="65" name="Google Shape;65;p61"/>
          <p:cNvSpPr/>
          <p:nvPr/>
        </p:nvSpPr>
        <p:spPr>
          <a:xfrm rot="-360000">
            <a:off x="597968" y="1004668"/>
            <a:ext cx="4319527" cy="4312573"/>
          </a:xfrm>
          <a:prstGeom prst="rect">
            <a:avLst/>
          </a:prstGeom>
          <a:solidFill>
            <a:srgbClr val="FAFAFA"/>
          </a:solidFill>
          <a:ln cap="rnd" cmpd="sng" w="9525">
            <a:solidFill>
              <a:srgbClr val="EAEAEA"/>
            </a:solidFill>
            <a:prstDash val="solid"/>
            <a:round/>
            <a:headEnd len="sm" w="sm" type="none"/>
            <a:tailEnd len="sm" w="sm" type="none"/>
          </a:ln>
          <a:effectLst>
            <a:outerShdw blurRad="25000" rotWithShape="0" algn="t" dir="5400000" dist="12700">
              <a:srgbClr val="000000">
                <a:alpha val="4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Trebuchet MS"/>
              <a:ea typeface="Trebuchet MS"/>
              <a:cs typeface="Trebuchet MS"/>
              <a:sym typeface="Trebuchet MS"/>
            </a:endParaRPr>
          </a:p>
        </p:txBody>
      </p:sp>
      <p:sp>
        <p:nvSpPr>
          <p:cNvPr id="66" name="Google Shape;66;p61"/>
          <p:cNvSpPr/>
          <p:nvPr/>
        </p:nvSpPr>
        <p:spPr>
          <a:xfrm rot="-180000">
            <a:off x="596706" y="998816"/>
            <a:ext cx="4319527" cy="4312573"/>
          </a:xfrm>
          <a:prstGeom prst="rect">
            <a:avLst/>
          </a:prstGeom>
          <a:solidFill>
            <a:srgbClr val="FAFAFA"/>
          </a:solidFill>
          <a:ln cap="rnd" cmpd="sng" w="9525">
            <a:solidFill>
              <a:srgbClr val="EAEAEA"/>
            </a:solidFill>
            <a:prstDash val="solid"/>
            <a:round/>
            <a:headEnd len="sm" w="sm" type="none"/>
            <a:tailEnd len="sm" w="sm" type="none"/>
          </a:ln>
          <a:effectLst>
            <a:outerShdw blurRad="28000" rotWithShape="0" algn="tl" dir="5400000" dist="12700">
              <a:srgbClr val="000000">
                <a:alpha val="4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Trebuchet MS"/>
              <a:ea typeface="Trebuchet MS"/>
              <a:cs typeface="Trebuchet MS"/>
              <a:sym typeface="Trebuchet MS"/>
            </a:endParaRPr>
          </a:p>
        </p:txBody>
      </p:sp>
      <p:sp>
        <p:nvSpPr>
          <p:cNvPr id="67" name="Google Shape;67;p61"/>
          <p:cNvSpPr txBox="1"/>
          <p:nvPr>
            <p:ph type="title"/>
          </p:nvPr>
        </p:nvSpPr>
        <p:spPr>
          <a:xfrm>
            <a:off x="5389098" y="1143000"/>
            <a:ext cx="3429000" cy="2057400"/>
          </a:xfrm>
          <a:prstGeom prst="rect">
            <a:avLst/>
          </a:prstGeom>
          <a:noFill/>
          <a:ln>
            <a:noFill/>
          </a:ln>
        </p:spPr>
        <p:txBody>
          <a:bodyPr anchorCtr="0" anchor="b" bIns="0" lIns="45700" spcFirstLastPara="1" rIns="45700" wrap="square" tIns="0">
            <a:normAutofit/>
          </a:bodyPr>
          <a:lstStyle>
            <a:lvl1pPr lvl="0" algn="l">
              <a:spcBef>
                <a:spcPts val="0"/>
              </a:spcBef>
              <a:spcAft>
                <a:spcPts val="0"/>
              </a:spcAft>
              <a:buClr>
                <a:srgbClr val="FEF7F0"/>
              </a:buClr>
              <a:buSzPts val="3000"/>
              <a:buFont typeface="Trebuchet MS"/>
              <a:buNone/>
              <a:defRPr b="1" sz="3000">
                <a:solidFill>
                  <a:srgbClr val="FEF7F0"/>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8" name="Google Shape;68;p61"/>
          <p:cNvSpPr txBox="1"/>
          <p:nvPr>
            <p:ph idx="1" type="body"/>
          </p:nvPr>
        </p:nvSpPr>
        <p:spPr>
          <a:xfrm>
            <a:off x="5389098" y="3283634"/>
            <a:ext cx="3429000" cy="1920240"/>
          </a:xfrm>
          <a:prstGeom prst="rect">
            <a:avLst/>
          </a:prstGeom>
          <a:noFill/>
          <a:ln>
            <a:noFill/>
          </a:ln>
        </p:spPr>
        <p:txBody>
          <a:bodyPr anchorCtr="0" anchor="t" bIns="0" lIns="82275" spcFirstLastPara="1" rIns="0" wrap="square" tIns="0">
            <a:normAutofit/>
          </a:bodyPr>
          <a:lstStyle>
            <a:lvl1pPr indent="-228600" lvl="0" marL="457200" algn="l">
              <a:lnSpc>
                <a:spcPct val="100000"/>
              </a:lnSpc>
              <a:spcBef>
                <a:spcPts val="0"/>
              </a:spcBef>
              <a:spcAft>
                <a:spcPts val="0"/>
              </a:spcAft>
              <a:buSzPts val="1022"/>
              <a:buFont typeface="Trebuchet MS"/>
              <a:buNone/>
              <a:defRPr sz="1400">
                <a:solidFill>
                  <a:schemeClr val="lt1"/>
                </a:solidFill>
              </a:defRPr>
            </a:lvl1pPr>
            <a:lvl2pPr indent="-289560" lvl="1" marL="914400" algn="l">
              <a:spcBef>
                <a:spcPts val="500"/>
              </a:spcBef>
              <a:spcAft>
                <a:spcPts val="0"/>
              </a:spcAft>
              <a:buSzPts val="960"/>
              <a:buChar char="◼"/>
              <a:defRPr sz="1200"/>
            </a:lvl2pPr>
            <a:lvl3pPr indent="-266700" lvl="2" marL="1371600" algn="l">
              <a:spcBef>
                <a:spcPts val="400"/>
              </a:spcBef>
              <a:spcAft>
                <a:spcPts val="0"/>
              </a:spcAft>
              <a:buSzPts val="600"/>
              <a:buChar char="🞆"/>
              <a:defRPr sz="1000"/>
            </a:lvl3pPr>
            <a:lvl4pPr indent="-274319" lvl="3" marL="1828800" algn="l">
              <a:spcBef>
                <a:spcPts val="180"/>
              </a:spcBef>
              <a:spcAft>
                <a:spcPts val="0"/>
              </a:spcAft>
              <a:buSzPts val="720"/>
              <a:buChar char="⚫"/>
              <a:defRPr sz="900"/>
            </a:lvl4pPr>
            <a:lvl5pPr indent="-268604" lvl="4" marL="2286000" algn="l">
              <a:spcBef>
                <a:spcPts val="400"/>
              </a:spcBef>
              <a:spcAft>
                <a:spcPts val="0"/>
              </a:spcAft>
              <a:buSzPts val="630"/>
              <a:buChar char="◉"/>
              <a:defRPr sz="900"/>
            </a:lvl5pPr>
            <a:lvl6pPr indent="-320039" lvl="5" marL="2743200" algn="l">
              <a:spcBef>
                <a:spcPts val="400"/>
              </a:spcBef>
              <a:spcAft>
                <a:spcPts val="0"/>
              </a:spcAft>
              <a:buSzPts val="1440"/>
              <a:buChar char="⚫"/>
              <a:defRPr/>
            </a:lvl6pPr>
            <a:lvl7pPr indent="-320039" lvl="6" marL="3200400" algn="l">
              <a:spcBef>
                <a:spcPts val="360"/>
              </a:spcBef>
              <a:spcAft>
                <a:spcPts val="0"/>
              </a:spcAft>
              <a:buSzPts val="1440"/>
              <a:buChar char="◼"/>
              <a:defRPr/>
            </a:lvl7pPr>
            <a:lvl8pPr indent="-342900" lvl="7" marL="3657600" algn="l">
              <a:spcBef>
                <a:spcPts val="300"/>
              </a:spcBef>
              <a:spcAft>
                <a:spcPts val="0"/>
              </a:spcAft>
              <a:buSzPts val="1800"/>
              <a:buChar char="•"/>
              <a:defRPr/>
            </a:lvl8pPr>
            <a:lvl9pPr indent="-342900" lvl="8" marL="4114800" algn="l">
              <a:spcBef>
                <a:spcPts val="360"/>
              </a:spcBef>
              <a:spcAft>
                <a:spcPts val="0"/>
              </a:spcAft>
              <a:buSzPts val="1800"/>
              <a:buChar char="▪"/>
              <a:defRPr/>
            </a:lvl9pPr>
          </a:lstStyle>
          <a:p/>
        </p:txBody>
      </p:sp>
      <p:sp>
        <p:nvSpPr>
          <p:cNvPr id="69" name="Google Shape;69;p61"/>
          <p:cNvSpPr txBox="1"/>
          <p:nvPr>
            <p:ph idx="10" type="dt"/>
          </p:nvPr>
        </p:nvSpPr>
        <p:spPr>
          <a:xfrm>
            <a:off x="4245936" y="6557946"/>
            <a:ext cx="2002464" cy="226902"/>
          </a:xfrm>
          <a:prstGeom prst="rect">
            <a:avLst/>
          </a:prstGeom>
          <a:noFill/>
          <a:ln>
            <a:noFill/>
          </a:ln>
        </p:spPr>
        <p:txBody>
          <a:bodyPr anchorCtr="0" anchor="b" bIns="0" lIns="91425" spcFirstLastPara="1" rIns="91425" wrap="square" tIns="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0" name="Google Shape;70;p61"/>
          <p:cNvSpPr txBox="1"/>
          <p:nvPr>
            <p:ph idx="11" type="ftr"/>
          </p:nvPr>
        </p:nvSpPr>
        <p:spPr>
          <a:xfrm>
            <a:off x="457200" y="6557946"/>
            <a:ext cx="3657600" cy="228600"/>
          </a:xfrm>
          <a:prstGeom prst="rect">
            <a:avLst/>
          </a:prstGeom>
          <a:noFill/>
          <a:ln>
            <a:noFill/>
          </a:ln>
        </p:spPr>
        <p:txBody>
          <a:bodyPr anchorCtr="0" anchor="b" bIns="0" lIns="91425" spcFirstLastPara="1" rIns="91425" wrap="square" tIns="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1" name="Google Shape;71;p61"/>
          <p:cNvSpPr txBox="1"/>
          <p:nvPr>
            <p:ph idx="12" type="sldNum"/>
          </p:nvPr>
        </p:nvSpPr>
        <p:spPr>
          <a:xfrm>
            <a:off x="6251448" y="6556248"/>
            <a:ext cx="588336" cy="228600"/>
          </a:xfrm>
          <a:prstGeom prst="rect">
            <a:avLst/>
          </a:prstGeom>
          <a:noFill/>
          <a:ln>
            <a:noFill/>
          </a:ln>
        </p:spPr>
        <p:txBody>
          <a:bodyPr anchorCtr="0" anchor="b" bIns="0" lIns="0" spcFirstLastPara="1" rIns="0" wrap="square" tIns="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fr-FR"/>
              <a:t>‹#›</a:t>
            </a:fld>
            <a:endParaRPr/>
          </a:p>
        </p:txBody>
      </p:sp>
      <p:sp>
        <p:nvSpPr>
          <p:cNvPr id="72" name="Google Shape;72;p61"/>
          <p:cNvSpPr/>
          <p:nvPr>
            <p:ph idx="2" type="pic"/>
          </p:nvPr>
        </p:nvSpPr>
        <p:spPr>
          <a:xfrm>
            <a:off x="663682" y="1041002"/>
            <a:ext cx="4206240" cy="4206240"/>
          </a:xfrm>
          <a:prstGeom prst="rect">
            <a:avLst/>
          </a:prstGeom>
          <a:solidFill>
            <a:srgbClr val="812D70"/>
          </a:solidFill>
          <a:ln cap="flat" cmpd="sng" w="107950">
            <a:solidFill>
              <a:srgbClr val="FFFFFF"/>
            </a:solidFill>
            <a:prstDash val="solid"/>
            <a:miter lim="800000"/>
            <a:headEnd len="sm" w="sm" type="none"/>
            <a:tailEnd len="sm" w="sm" type="none"/>
          </a:ln>
          <a:effectLst>
            <a:outerShdw blurRad="44450" rotWithShape="0" algn="tl" dir="5400000" dist="3810">
              <a:srgbClr val="000000">
                <a:alpha val="60000"/>
              </a:srgbClr>
            </a:outerShdw>
          </a:effectLst>
        </p:spPr>
        <p:txBody>
          <a:bodyPr anchorCtr="0" anchor="t" bIns="45700" lIns="91425" spcFirstLastPara="1" rIns="91425" wrap="square" tIns="45700">
            <a:normAutofit/>
          </a:bodyPr>
          <a:lstStyle>
            <a:lvl1pPr lvl="0" marR="0" rtl="0" algn="l">
              <a:spcBef>
                <a:spcPts val="600"/>
              </a:spcBef>
              <a:spcAft>
                <a:spcPts val="0"/>
              </a:spcAft>
              <a:buClr>
                <a:schemeClr val="lt2"/>
              </a:buClr>
              <a:buSzPts val="2336"/>
              <a:buFont typeface="Noto Sans Symbols"/>
              <a:buNone/>
              <a:defRPr b="0" i="0" sz="3200" u="none" cap="none" strike="noStrike">
                <a:solidFill>
                  <a:schemeClr val="lt1"/>
                </a:solidFill>
                <a:latin typeface="Trebuchet MS"/>
                <a:ea typeface="Trebuchet MS"/>
                <a:cs typeface="Trebuchet MS"/>
                <a:sym typeface="Trebuchet MS"/>
              </a:defRPr>
            </a:lvl1pPr>
            <a:lvl2pPr lvl="1" marR="0" rtl="0" algn="l">
              <a:spcBef>
                <a:spcPts val="500"/>
              </a:spcBef>
              <a:spcAft>
                <a:spcPts val="0"/>
              </a:spcAft>
              <a:buClr>
                <a:schemeClr val="accent4"/>
              </a:buClr>
              <a:buSzPts val="1840"/>
              <a:buFont typeface="Noto Sans Symbols"/>
              <a:buChar char="◼"/>
              <a:defRPr b="0" i="0" sz="2300" u="none" cap="none" strike="noStrike">
                <a:solidFill>
                  <a:schemeClr val="lt1"/>
                </a:solidFill>
                <a:latin typeface="Trebuchet MS"/>
                <a:ea typeface="Trebuchet MS"/>
                <a:cs typeface="Trebuchet MS"/>
                <a:sym typeface="Trebuchet MS"/>
              </a:defRPr>
            </a:lvl2pPr>
            <a:lvl3pPr lvl="2" marR="0" rtl="0" algn="l">
              <a:spcBef>
                <a:spcPts val="400"/>
              </a:spcBef>
              <a:spcAft>
                <a:spcPts val="0"/>
              </a:spcAft>
              <a:buClr>
                <a:schemeClr val="accent4"/>
              </a:buClr>
              <a:buSzPts val="1200"/>
              <a:buFont typeface="Noto Sans Symbols"/>
              <a:buChar char="🞆"/>
              <a:defRPr b="0" i="0" sz="2000" u="none" cap="none" strike="noStrike">
                <a:solidFill>
                  <a:schemeClr val="lt1"/>
                </a:solidFill>
                <a:latin typeface="Trebuchet MS"/>
                <a:ea typeface="Trebuchet MS"/>
                <a:cs typeface="Trebuchet MS"/>
                <a:sym typeface="Trebuchet MS"/>
              </a:defRPr>
            </a:lvl3pPr>
            <a:lvl4pPr lvl="3" marR="0" rtl="0" algn="l">
              <a:spcBef>
                <a:spcPts val="400"/>
              </a:spcBef>
              <a:spcAft>
                <a:spcPts val="0"/>
              </a:spcAft>
              <a:buClr>
                <a:schemeClr val="accent4"/>
              </a:buClr>
              <a:buSzPts val="1600"/>
              <a:buFont typeface="Noto Sans Symbols"/>
              <a:buChar char="⚫"/>
              <a:defRPr b="0" i="0" sz="2000" u="none" cap="none" strike="noStrike">
                <a:solidFill>
                  <a:schemeClr val="lt1"/>
                </a:solidFill>
                <a:latin typeface="Trebuchet MS"/>
                <a:ea typeface="Trebuchet MS"/>
                <a:cs typeface="Trebuchet MS"/>
                <a:sym typeface="Trebuchet MS"/>
              </a:defRPr>
            </a:lvl4pPr>
            <a:lvl5pPr lvl="4" marR="0" rtl="0" algn="l">
              <a:spcBef>
                <a:spcPts val="400"/>
              </a:spcBef>
              <a:spcAft>
                <a:spcPts val="0"/>
              </a:spcAft>
              <a:buClr>
                <a:schemeClr val="accent4"/>
              </a:buClr>
              <a:buSzPts val="1260"/>
              <a:buFont typeface="Noto Sans Symbols"/>
              <a:buChar char="◉"/>
              <a:defRPr b="0" i="0" sz="1800" u="none" cap="none" strike="noStrike">
                <a:solidFill>
                  <a:schemeClr val="lt1"/>
                </a:solidFill>
                <a:latin typeface="Trebuchet MS"/>
                <a:ea typeface="Trebuchet MS"/>
                <a:cs typeface="Trebuchet MS"/>
                <a:sym typeface="Trebuchet MS"/>
              </a:defRPr>
            </a:lvl5pPr>
            <a:lvl6pPr lvl="5" marR="0" rtl="0" algn="l">
              <a:spcBef>
                <a:spcPts val="400"/>
              </a:spcBef>
              <a:spcAft>
                <a:spcPts val="0"/>
              </a:spcAft>
              <a:buClr>
                <a:schemeClr val="accent4"/>
              </a:buClr>
              <a:buSzPts val="1440"/>
              <a:buFont typeface="Noto Sans Symbols"/>
              <a:buChar char="⚫"/>
              <a:defRPr b="0" i="0" sz="1800" u="none" cap="none" strike="noStrike">
                <a:solidFill>
                  <a:schemeClr val="lt1"/>
                </a:solidFill>
                <a:latin typeface="Trebuchet MS"/>
                <a:ea typeface="Trebuchet MS"/>
                <a:cs typeface="Trebuchet MS"/>
                <a:sym typeface="Trebuchet MS"/>
              </a:defRPr>
            </a:lvl6pPr>
            <a:lvl7pPr lvl="6" marR="0" rtl="0" algn="l">
              <a:spcBef>
                <a:spcPts val="320"/>
              </a:spcBef>
              <a:spcAft>
                <a:spcPts val="0"/>
              </a:spcAft>
              <a:buClr>
                <a:schemeClr val="accent4"/>
              </a:buClr>
              <a:buSzPts val="1280"/>
              <a:buFont typeface="Noto Sans Symbols"/>
              <a:buChar char="◼"/>
              <a:defRPr b="0" i="0" sz="1600" u="none" cap="none" strike="noStrike">
                <a:solidFill>
                  <a:schemeClr val="lt1"/>
                </a:solidFill>
                <a:latin typeface="Trebuchet MS"/>
                <a:ea typeface="Trebuchet MS"/>
                <a:cs typeface="Trebuchet MS"/>
                <a:sym typeface="Trebuchet MS"/>
              </a:defRPr>
            </a:lvl7pPr>
            <a:lvl8pPr lvl="7" marR="0" rtl="0" algn="l">
              <a:spcBef>
                <a:spcPts val="300"/>
              </a:spcBef>
              <a:spcAft>
                <a:spcPts val="0"/>
              </a:spcAft>
              <a:buClr>
                <a:schemeClr val="accent4"/>
              </a:buClr>
              <a:buSzPts val="1600"/>
              <a:buFont typeface="Trebuchet MS"/>
              <a:buChar char="•"/>
              <a:defRPr b="0" i="0" sz="1600" u="none" cap="none" strike="noStrike">
                <a:solidFill>
                  <a:schemeClr val="lt1"/>
                </a:solidFill>
                <a:latin typeface="Trebuchet MS"/>
                <a:ea typeface="Trebuchet MS"/>
                <a:cs typeface="Trebuchet MS"/>
                <a:sym typeface="Trebuchet MS"/>
              </a:defRPr>
            </a:lvl8pPr>
            <a:lvl9pPr lvl="8" marR="0" rtl="0" algn="l">
              <a:spcBef>
                <a:spcPts val="280"/>
              </a:spcBef>
              <a:spcAft>
                <a:spcPts val="0"/>
              </a:spcAft>
              <a:buClr>
                <a:schemeClr val="accent4"/>
              </a:buClr>
              <a:buSzPts val="1400"/>
              <a:buFont typeface="Noto Sans Symbols"/>
              <a:buChar char="▪"/>
              <a:defRPr b="0" i="0" sz="1400" u="none" cap="none" strike="noStrike">
                <a:solidFill>
                  <a:schemeClr val="lt1"/>
                </a:solidFill>
                <a:latin typeface="Trebuchet MS"/>
                <a:ea typeface="Trebuchet MS"/>
                <a:cs typeface="Trebuchet MS"/>
                <a:sym typeface="Trebuchet MS"/>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theme" Target="../theme/theme2.xml"/><Relationship Id="rId12" Type="http://schemas.openxmlformats.org/officeDocument/2006/relationships/slideLayout" Target="../slideLayouts/slideLayout11.xml"/><Relationship Id="rId1" Type="http://schemas.openxmlformats.org/officeDocument/2006/relationships/image" Target="../media/image1.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52"/>
          <p:cNvSpPr/>
          <p:nvPr/>
        </p:nvSpPr>
        <p:spPr>
          <a:xfrm flipH="1">
            <a:off x="8153400" y="0"/>
            <a:ext cx="990600" cy="6858000"/>
          </a:xfrm>
          <a:prstGeom prst="rect">
            <a:avLst/>
          </a:prstGeom>
          <a:blipFill rotWithShape="1">
            <a:blip r:embed="rId1">
              <a:alphaModFix amt="43000"/>
            </a:blip>
            <a:tile algn="tl" flip="none" tx="0" sx="50000" ty="0" sy="50000"/>
          </a:blip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Trebuchet MS"/>
              <a:ea typeface="Trebuchet MS"/>
              <a:cs typeface="Trebuchet MS"/>
              <a:sym typeface="Trebuchet MS"/>
            </a:endParaRPr>
          </a:p>
        </p:txBody>
      </p:sp>
      <p:sp>
        <p:nvSpPr>
          <p:cNvPr id="7" name="Google Shape;7;p52"/>
          <p:cNvSpPr txBox="1"/>
          <p:nvPr>
            <p:ph type="title"/>
          </p:nvPr>
        </p:nvSpPr>
        <p:spPr>
          <a:xfrm>
            <a:off x="457200" y="320040"/>
            <a:ext cx="7239000" cy="1143000"/>
          </a:xfrm>
          <a:prstGeom prst="rect">
            <a:avLst/>
          </a:prstGeom>
          <a:noFill/>
          <a:ln>
            <a:noFill/>
          </a:ln>
        </p:spPr>
        <p:txBody>
          <a:bodyPr anchorCtr="0" anchor="b" bIns="0" lIns="45700" spcFirstLastPara="1" rIns="45700" wrap="square" tIns="0">
            <a:normAutofit/>
          </a:bodyPr>
          <a:lstStyle>
            <a:lvl1pPr lvl="0" marR="0" rtl="0" algn="l">
              <a:spcBef>
                <a:spcPts val="0"/>
              </a:spcBef>
              <a:spcAft>
                <a:spcPts val="0"/>
              </a:spcAft>
              <a:buClr>
                <a:srgbClr val="FEF7F0"/>
              </a:buClr>
              <a:buSzPts val="3800"/>
              <a:buFont typeface="Trebuchet MS"/>
              <a:buNone/>
              <a:defRPr b="1" i="0" sz="3800" u="none" cap="none" strike="noStrike">
                <a:solidFill>
                  <a:srgbClr val="FEF7F0"/>
                </a:solidFill>
                <a:latin typeface="Trebuchet MS"/>
                <a:ea typeface="Trebuchet MS"/>
                <a:cs typeface="Trebuchet MS"/>
                <a:sym typeface="Trebuchet MS"/>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8" name="Google Shape;8;p52"/>
          <p:cNvSpPr txBox="1"/>
          <p:nvPr>
            <p:ph idx="1" type="body"/>
          </p:nvPr>
        </p:nvSpPr>
        <p:spPr>
          <a:xfrm>
            <a:off x="457200" y="1609416"/>
            <a:ext cx="7239000" cy="4846320"/>
          </a:xfrm>
          <a:prstGeom prst="rect">
            <a:avLst/>
          </a:prstGeom>
          <a:noFill/>
          <a:ln>
            <a:noFill/>
          </a:ln>
        </p:spPr>
        <p:txBody>
          <a:bodyPr anchorCtr="0" anchor="t" bIns="45700" lIns="91425" spcFirstLastPara="1" rIns="91425" wrap="square" tIns="45700">
            <a:normAutofit/>
          </a:bodyPr>
          <a:lstStyle>
            <a:lvl1pPr indent="-349123" lvl="0" marL="457200" marR="0" rtl="0" algn="l">
              <a:spcBef>
                <a:spcPts val="600"/>
              </a:spcBef>
              <a:spcAft>
                <a:spcPts val="0"/>
              </a:spcAft>
              <a:buClr>
                <a:schemeClr val="dk2"/>
              </a:buClr>
              <a:buSzPts val="1898"/>
              <a:buFont typeface="Noto Sans Symbols"/>
              <a:buChar char="⦿"/>
              <a:defRPr b="0" i="0" sz="2600" u="none" cap="none" strike="noStrike">
                <a:solidFill>
                  <a:schemeClr val="dk1"/>
                </a:solidFill>
                <a:latin typeface="Trebuchet MS"/>
                <a:ea typeface="Trebuchet MS"/>
                <a:cs typeface="Trebuchet MS"/>
                <a:sym typeface="Trebuchet MS"/>
              </a:defRPr>
            </a:lvl1pPr>
            <a:lvl2pPr indent="-345440" lvl="1" marL="914400" marR="0" rtl="0" algn="l">
              <a:spcBef>
                <a:spcPts val="500"/>
              </a:spcBef>
              <a:spcAft>
                <a:spcPts val="0"/>
              </a:spcAft>
              <a:buClr>
                <a:schemeClr val="accent4"/>
              </a:buClr>
              <a:buSzPts val="1840"/>
              <a:buFont typeface="Noto Sans Symbols"/>
              <a:buChar char="◼"/>
              <a:defRPr b="0" i="0" sz="2300" u="none" cap="none" strike="noStrike">
                <a:solidFill>
                  <a:srgbClr val="6C6C6C"/>
                </a:solidFill>
                <a:latin typeface="Trebuchet MS"/>
                <a:ea typeface="Trebuchet MS"/>
                <a:cs typeface="Trebuchet MS"/>
                <a:sym typeface="Trebuchet MS"/>
              </a:defRPr>
            </a:lvl2pPr>
            <a:lvl3pPr indent="-304800" lvl="2" marL="1371600" marR="0" rtl="0" algn="l">
              <a:spcBef>
                <a:spcPts val="400"/>
              </a:spcBef>
              <a:spcAft>
                <a:spcPts val="0"/>
              </a:spcAft>
              <a:buClr>
                <a:schemeClr val="accent4"/>
              </a:buClr>
              <a:buSzPts val="1200"/>
              <a:buFont typeface="Noto Sans Symbols"/>
              <a:buChar char="🞆"/>
              <a:defRPr b="0" i="0" sz="2000" u="none" cap="none" strike="noStrike">
                <a:solidFill>
                  <a:schemeClr val="dk1"/>
                </a:solidFill>
                <a:latin typeface="Trebuchet MS"/>
                <a:ea typeface="Trebuchet MS"/>
                <a:cs typeface="Trebuchet MS"/>
                <a:sym typeface="Trebuchet MS"/>
              </a:defRPr>
            </a:lvl3pPr>
            <a:lvl4pPr indent="-330200" lvl="3" marL="1828800" marR="0" rtl="0" algn="l">
              <a:spcBef>
                <a:spcPts val="400"/>
              </a:spcBef>
              <a:spcAft>
                <a:spcPts val="0"/>
              </a:spcAft>
              <a:buClr>
                <a:schemeClr val="accent4"/>
              </a:buClr>
              <a:buSzPts val="1600"/>
              <a:buFont typeface="Noto Sans Symbols"/>
              <a:buChar char="⚫"/>
              <a:defRPr b="0" i="0" sz="2000" u="none" cap="none" strike="noStrike">
                <a:solidFill>
                  <a:srgbClr val="6C6C6C"/>
                </a:solidFill>
                <a:latin typeface="Trebuchet MS"/>
                <a:ea typeface="Trebuchet MS"/>
                <a:cs typeface="Trebuchet MS"/>
                <a:sym typeface="Trebuchet MS"/>
              </a:defRPr>
            </a:lvl4pPr>
            <a:lvl5pPr indent="-308610" lvl="4" marL="2286000" marR="0" rtl="0" algn="l">
              <a:spcBef>
                <a:spcPts val="400"/>
              </a:spcBef>
              <a:spcAft>
                <a:spcPts val="0"/>
              </a:spcAft>
              <a:buClr>
                <a:schemeClr val="accent4"/>
              </a:buClr>
              <a:buSzPts val="1260"/>
              <a:buFont typeface="Noto Sans Symbols"/>
              <a:buChar char="◉"/>
              <a:defRPr b="0" i="0" sz="1800" u="none" cap="none" strike="noStrike">
                <a:solidFill>
                  <a:schemeClr val="dk1"/>
                </a:solidFill>
                <a:latin typeface="Trebuchet MS"/>
                <a:ea typeface="Trebuchet MS"/>
                <a:cs typeface="Trebuchet MS"/>
                <a:sym typeface="Trebuchet MS"/>
              </a:defRPr>
            </a:lvl5pPr>
            <a:lvl6pPr indent="-320039" lvl="5" marL="2743200" marR="0" rtl="0" algn="l">
              <a:spcBef>
                <a:spcPts val="400"/>
              </a:spcBef>
              <a:spcAft>
                <a:spcPts val="0"/>
              </a:spcAft>
              <a:buClr>
                <a:schemeClr val="accent4"/>
              </a:buClr>
              <a:buSzPts val="1440"/>
              <a:buFont typeface="Noto Sans Symbols"/>
              <a:buChar char="⚫"/>
              <a:defRPr b="0" i="0" sz="1800" u="none" cap="none" strike="noStrike">
                <a:solidFill>
                  <a:srgbClr val="6C6C6C"/>
                </a:solidFill>
                <a:latin typeface="Trebuchet MS"/>
                <a:ea typeface="Trebuchet MS"/>
                <a:cs typeface="Trebuchet MS"/>
                <a:sym typeface="Trebuchet MS"/>
              </a:defRPr>
            </a:lvl6pPr>
            <a:lvl7pPr indent="-309879" lvl="6" marL="3200400" marR="0" rtl="0" algn="l">
              <a:spcBef>
                <a:spcPts val="320"/>
              </a:spcBef>
              <a:spcAft>
                <a:spcPts val="0"/>
              </a:spcAft>
              <a:buClr>
                <a:schemeClr val="accent4"/>
              </a:buClr>
              <a:buSzPts val="1280"/>
              <a:buFont typeface="Noto Sans Symbols"/>
              <a:buChar char="◼"/>
              <a:defRPr b="0" i="0" sz="1600" u="none" cap="none" strike="noStrike">
                <a:solidFill>
                  <a:schemeClr val="dk1"/>
                </a:solidFill>
                <a:latin typeface="Trebuchet MS"/>
                <a:ea typeface="Trebuchet MS"/>
                <a:cs typeface="Trebuchet MS"/>
                <a:sym typeface="Trebuchet MS"/>
              </a:defRPr>
            </a:lvl7pPr>
            <a:lvl8pPr indent="-330200" lvl="7" marL="3657600" marR="0" rtl="0" algn="l">
              <a:spcBef>
                <a:spcPts val="300"/>
              </a:spcBef>
              <a:spcAft>
                <a:spcPts val="0"/>
              </a:spcAft>
              <a:buClr>
                <a:schemeClr val="accent4"/>
              </a:buClr>
              <a:buSzPts val="1600"/>
              <a:buFont typeface="Trebuchet MS"/>
              <a:buChar char="•"/>
              <a:defRPr b="0" i="0" sz="1600" u="none" cap="none" strike="noStrike">
                <a:solidFill>
                  <a:srgbClr val="6C6C6C"/>
                </a:solidFill>
                <a:latin typeface="Trebuchet MS"/>
                <a:ea typeface="Trebuchet MS"/>
                <a:cs typeface="Trebuchet MS"/>
                <a:sym typeface="Trebuchet MS"/>
              </a:defRPr>
            </a:lvl8pPr>
            <a:lvl9pPr indent="-317500" lvl="8" marL="4114800" marR="0" rtl="0" algn="l">
              <a:spcBef>
                <a:spcPts val="280"/>
              </a:spcBef>
              <a:spcAft>
                <a:spcPts val="0"/>
              </a:spcAft>
              <a:buClr>
                <a:schemeClr val="accent4"/>
              </a:buClr>
              <a:buSzPts val="1400"/>
              <a:buFont typeface="Noto Sans Symbols"/>
              <a:buChar char="▪"/>
              <a:defRPr b="0" i="0" sz="1400" u="none" cap="none" strike="noStrike">
                <a:solidFill>
                  <a:schemeClr val="dk1"/>
                </a:solidFill>
                <a:latin typeface="Trebuchet MS"/>
                <a:ea typeface="Trebuchet MS"/>
                <a:cs typeface="Trebuchet MS"/>
                <a:sym typeface="Trebuchet MS"/>
              </a:defRPr>
            </a:lvl9pPr>
          </a:lstStyle>
          <a:p/>
        </p:txBody>
      </p:sp>
      <p:sp>
        <p:nvSpPr>
          <p:cNvPr id="9" name="Google Shape;9;p52"/>
          <p:cNvSpPr txBox="1"/>
          <p:nvPr>
            <p:ph idx="10" type="dt"/>
          </p:nvPr>
        </p:nvSpPr>
        <p:spPr>
          <a:xfrm>
            <a:off x="4245936" y="6557946"/>
            <a:ext cx="2002464" cy="226902"/>
          </a:xfrm>
          <a:prstGeom prst="rect">
            <a:avLst/>
          </a:prstGeom>
          <a:noFill/>
          <a:ln>
            <a:noFill/>
          </a:ln>
        </p:spPr>
        <p:txBody>
          <a:bodyPr anchorCtr="0" anchor="b" bIns="0" lIns="91425" spcFirstLastPara="1" rIns="91425" wrap="square" tIns="0">
            <a:noAutofit/>
          </a:bodyPr>
          <a:lstStyle>
            <a:lvl1pPr lvl="0" marR="0" rtl="0" algn="l">
              <a:spcBef>
                <a:spcPts val="0"/>
              </a:spcBef>
              <a:spcAft>
                <a:spcPts val="0"/>
              </a:spcAft>
              <a:buSzPts val="1400"/>
              <a:buNone/>
              <a:defRPr b="0" i="0" sz="1000" u="none" cap="none" strike="noStrike">
                <a:solidFill>
                  <a:schemeClr val="dk2"/>
                </a:solidFill>
                <a:latin typeface="Trebuchet MS"/>
                <a:ea typeface="Trebuchet MS"/>
                <a:cs typeface="Trebuchet MS"/>
                <a:sym typeface="Trebuchet MS"/>
              </a:defRPr>
            </a:lvl1pPr>
            <a:lvl2pPr lvl="1" marR="0" rtl="0" algn="l">
              <a:spcBef>
                <a:spcPts val="0"/>
              </a:spcBef>
              <a:spcAft>
                <a:spcPts val="0"/>
              </a:spcAft>
              <a:buSzPts val="1400"/>
              <a:buNone/>
              <a:defRPr b="0" i="0" sz="1800" u="none" cap="none" strike="noStrike">
                <a:solidFill>
                  <a:schemeClr val="dk1"/>
                </a:solidFill>
                <a:latin typeface="Trebuchet MS"/>
                <a:ea typeface="Trebuchet MS"/>
                <a:cs typeface="Trebuchet MS"/>
                <a:sym typeface="Trebuchet MS"/>
              </a:defRPr>
            </a:lvl2pPr>
            <a:lvl3pPr lvl="2" marR="0" rtl="0" algn="l">
              <a:spcBef>
                <a:spcPts val="0"/>
              </a:spcBef>
              <a:spcAft>
                <a:spcPts val="0"/>
              </a:spcAft>
              <a:buSzPts val="1400"/>
              <a:buNone/>
              <a:defRPr b="0" i="0" sz="1800" u="none" cap="none" strike="noStrike">
                <a:solidFill>
                  <a:schemeClr val="dk1"/>
                </a:solidFill>
                <a:latin typeface="Trebuchet MS"/>
                <a:ea typeface="Trebuchet MS"/>
                <a:cs typeface="Trebuchet MS"/>
                <a:sym typeface="Trebuchet MS"/>
              </a:defRPr>
            </a:lvl3pPr>
            <a:lvl4pPr lvl="3" marR="0" rtl="0" algn="l">
              <a:spcBef>
                <a:spcPts val="0"/>
              </a:spcBef>
              <a:spcAft>
                <a:spcPts val="0"/>
              </a:spcAft>
              <a:buSzPts val="1400"/>
              <a:buNone/>
              <a:defRPr b="0" i="0" sz="1800" u="none" cap="none" strike="noStrike">
                <a:solidFill>
                  <a:schemeClr val="dk1"/>
                </a:solidFill>
                <a:latin typeface="Trebuchet MS"/>
                <a:ea typeface="Trebuchet MS"/>
                <a:cs typeface="Trebuchet MS"/>
                <a:sym typeface="Trebuchet MS"/>
              </a:defRPr>
            </a:lvl4pPr>
            <a:lvl5pPr lvl="4" marR="0" rtl="0" algn="l">
              <a:spcBef>
                <a:spcPts val="0"/>
              </a:spcBef>
              <a:spcAft>
                <a:spcPts val="0"/>
              </a:spcAft>
              <a:buSzPts val="1400"/>
              <a:buNone/>
              <a:defRPr b="0" i="0" sz="1800" u="none" cap="none" strike="noStrike">
                <a:solidFill>
                  <a:schemeClr val="dk1"/>
                </a:solidFill>
                <a:latin typeface="Trebuchet MS"/>
                <a:ea typeface="Trebuchet MS"/>
                <a:cs typeface="Trebuchet MS"/>
                <a:sym typeface="Trebuchet MS"/>
              </a:defRPr>
            </a:lvl5pPr>
            <a:lvl6pPr lvl="5" marR="0" rtl="0" algn="l">
              <a:spcBef>
                <a:spcPts val="0"/>
              </a:spcBef>
              <a:spcAft>
                <a:spcPts val="0"/>
              </a:spcAft>
              <a:buSzPts val="1400"/>
              <a:buNone/>
              <a:defRPr b="0" i="0" sz="1800" u="none" cap="none" strike="noStrike">
                <a:solidFill>
                  <a:schemeClr val="dk1"/>
                </a:solidFill>
                <a:latin typeface="Trebuchet MS"/>
                <a:ea typeface="Trebuchet MS"/>
                <a:cs typeface="Trebuchet MS"/>
                <a:sym typeface="Trebuchet MS"/>
              </a:defRPr>
            </a:lvl6pPr>
            <a:lvl7pPr lvl="6" marR="0" rtl="0" algn="l">
              <a:spcBef>
                <a:spcPts val="0"/>
              </a:spcBef>
              <a:spcAft>
                <a:spcPts val="0"/>
              </a:spcAft>
              <a:buSzPts val="1400"/>
              <a:buNone/>
              <a:defRPr b="0" i="0" sz="1800" u="none" cap="none" strike="noStrike">
                <a:solidFill>
                  <a:schemeClr val="dk1"/>
                </a:solidFill>
                <a:latin typeface="Trebuchet MS"/>
                <a:ea typeface="Trebuchet MS"/>
                <a:cs typeface="Trebuchet MS"/>
                <a:sym typeface="Trebuchet MS"/>
              </a:defRPr>
            </a:lvl7pPr>
            <a:lvl8pPr lvl="7" marR="0" rtl="0" algn="l">
              <a:spcBef>
                <a:spcPts val="0"/>
              </a:spcBef>
              <a:spcAft>
                <a:spcPts val="0"/>
              </a:spcAft>
              <a:buSzPts val="1400"/>
              <a:buNone/>
              <a:defRPr b="0" i="0" sz="1800" u="none" cap="none" strike="noStrike">
                <a:solidFill>
                  <a:schemeClr val="dk1"/>
                </a:solidFill>
                <a:latin typeface="Trebuchet MS"/>
                <a:ea typeface="Trebuchet MS"/>
                <a:cs typeface="Trebuchet MS"/>
                <a:sym typeface="Trebuchet MS"/>
              </a:defRPr>
            </a:lvl8pPr>
            <a:lvl9pPr lvl="8" marR="0" rtl="0" algn="l">
              <a:spcBef>
                <a:spcPts val="0"/>
              </a:spcBef>
              <a:spcAft>
                <a:spcPts val="0"/>
              </a:spcAft>
              <a:buSzPts val="1400"/>
              <a:buNone/>
              <a:defRPr b="0" i="0" sz="1800" u="none" cap="none" strike="noStrike">
                <a:solidFill>
                  <a:schemeClr val="dk1"/>
                </a:solidFill>
                <a:latin typeface="Trebuchet MS"/>
                <a:ea typeface="Trebuchet MS"/>
                <a:cs typeface="Trebuchet MS"/>
                <a:sym typeface="Trebuchet MS"/>
              </a:defRPr>
            </a:lvl9pPr>
          </a:lstStyle>
          <a:p/>
        </p:txBody>
      </p:sp>
      <p:sp>
        <p:nvSpPr>
          <p:cNvPr id="10" name="Google Shape;10;p52"/>
          <p:cNvSpPr txBox="1"/>
          <p:nvPr>
            <p:ph idx="11" type="ftr"/>
          </p:nvPr>
        </p:nvSpPr>
        <p:spPr>
          <a:xfrm>
            <a:off x="457200" y="6557946"/>
            <a:ext cx="3657600" cy="228600"/>
          </a:xfrm>
          <a:prstGeom prst="rect">
            <a:avLst/>
          </a:prstGeom>
          <a:noFill/>
          <a:ln>
            <a:noFill/>
          </a:ln>
        </p:spPr>
        <p:txBody>
          <a:bodyPr anchorCtr="0" anchor="b" bIns="0" lIns="91425" spcFirstLastPara="1" rIns="91425" wrap="square" tIns="0">
            <a:noAutofit/>
          </a:bodyPr>
          <a:lstStyle>
            <a:lvl1pPr lvl="0" marR="0" rtl="0" algn="r">
              <a:spcBef>
                <a:spcPts val="0"/>
              </a:spcBef>
              <a:spcAft>
                <a:spcPts val="0"/>
              </a:spcAft>
              <a:buSzPts val="1400"/>
              <a:buNone/>
              <a:defRPr b="0" i="0" sz="1000" u="none" cap="none" strike="noStrike">
                <a:solidFill>
                  <a:schemeClr val="dk2"/>
                </a:solidFill>
                <a:latin typeface="Trebuchet MS"/>
                <a:ea typeface="Trebuchet MS"/>
                <a:cs typeface="Trebuchet MS"/>
                <a:sym typeface="Trebuchet MS"/>
              </a:defRPr>
            </a:lvl1pPr>
            <a:lvl2pPr lvl="1" marR="0" rtl="0" algn="l">
              <a:spcBef>
                <a:spcPts val="0"/>
              </a:spcBef>
              <a:spcAft>
                <a:spcPts val="0"/>
              </a:spcAft>
              <a:buSzPts val="1400"/>
              <a:buNone/>
              <a:defRPr b="0" i="0" sz="1800" u="none" cap="none" strike="noStrike">
                <a:solidFill>
                  <a:schemeClr val="dk1"/>
                </a:solidFill>
                <a:latin typeface="Trebuchet MS"/>
                <a:ea typeface="Trebuchet MS"/>
                <a:cs typeface="Trebuchet MS"/>
                <a:sym typeface="Trebuchet MS"/>
              </a:defRPr>
            </a:lvl2pPr>
            <a:lvl3pPr lvl="2" marR="0" rtl="0" algn="l">
              <a:spcBef>
                <a:spcPts val="0"/>
              </a:spcBef>
              <a:spcAft>
                <a:spcPts val="0"/>
              </a:spcAft>
              <a:buSzPts val="1400"/>
              <a:buNone/>
              <a:defRPr b="0" i="0" sz="1800" u="none" cap="none" strike="noStrike">
                <a:solidFill>
                  <a:schemeClr val="dk1"/>
                </a:solidFill>
                <a:latin typeface="Trebuchet MS"/>
                <a:ea typeface="Trebuchet MS"/>
                <a:cs typeface="Trebuchet MS"/>
                <a:sym typeface="Trebuchet MS"/>
              </a:defRPr>
            </a:lvl3pPr>
            <a:lvl4pPr lvl="3" marR="0" rtl="0" algn="l">
              <a:spcBef>
                <a:spcPts val="0"/>
              </a:spcBef>
              <a:spcAft>
                <a:spcPts val="0"/>
              </a:spcAft>
              <a:buSzPts val="1400"/>
              <a:buNone/>
              <a:defRPr b="0" i="0" sz="1800" u="none" cap="none" strike="noStrike">
                <a:solidFill>
                  <a:schemeClr val="dk1"/>
                </a:solidFill>
                <a:latin typeface="Trebuchet MS"/>
                <a:ea typeface="Trebuchet MS"/>
                <a:cs typeface="Trebuchet MS"/>
                <a:sym typeface="Trebuchet MS"/>
              </a:defRPr>
            </a:lvl4pPr>
            <a:lvl5pPr lvl="4" marR="0" rtl="0" algn="l">
              <a:spcBef>
                <a:spcPts val="0"/>
              </a:spcBef>
              <a:spcAft>
                <a:spcPts val="0"/>
              </a:spcAft>
              <a:buSzPts val="1400"/>
              <a:buNone/>
              <a:defRPr b="0" i="0" sz="1800" u="none" cap="none" strike="noStrike">
                <a:solidFill>
                  <a:schemeClr val="dk1"/>
                </a:solidFill>
                <a:latin typeface="Trebuchet MS"/>
                <a:ea typeface="Trebuchet MS"/>
                <a:cs typeface="Trebuchet MS"/>
                <a:sym typeface="Trebuchet MS"/>
              </a:defRPr>
            </a:lvl5pPr>
            <a:lvl6pPr lvl="5" marR="0" rtl="0" algn="l">
              <a:spcBef>
                <a:spcPts val="0"/>
              </a:spcBef>
              <a:spcAft>
                <a:spcPts val="0"/>
              </a:spcAft>
              <a:buSzPts val="1400"/>
              <a:buNone/>
              <a:defRPr b="0" i="0" sz="1800" u="none" cap="none" strike="noStrike">
                <a:solidFill>
                  <a:schemeClr val="dk1"/>
                </a:solidFill>
                <a:latin typeface="Trebuchet MS"/>
                <a:ea typeface="Trebuchet MS"/>
                <a:cs typeface="Trebuchet MS"/>
                <a:sym typeface="Trebuchet MS"/>
              </a:defRPr>
            </a:lvl6pPr>
            <a:lvl7pPr lvl="6" marR="0" rtl="0" algn="l">
              <a:spcBef>
                <a:spcPts val="0"/>
              </a:spcBef>
              <a:spcAft>
                <a:spcPts val="0"/>
              </a:spcAft>
              <a:buSzPts val="1400"/>
              <a:buNone/>
              <a:defRPr b="0" i="0" sz="1800" u="none" cap="none" strike="noStrike">
                <a:solidFill>
                  <a:schemeClr val="dk1"/>
                </a:solidFill>
                <a:latin typeface="Trebuchet MS"/>
                <a:ea typeface="Trebuchet MS"/>
                <a:cs typeface="Trebuchet MS"/>
                <a:sym typeface="Trebuchet MS"/>
              </a:defRPr>
            </a:lvl7pPr>
            <a:lvl8pPr lvl="7" marR="0" rtl="0" algn="l">
              <a:spcBef>
                <a:spcPts val="0"/>
              </a:spcBef>
              <a:spcAft>
                <a:spcPts val="0"/>
              </a:spcAft>
              <a:buSzPts val="1400"/>
              <a:buNone/>
              <a:defRPr b="0" i="0" sz="1800" u="none" cap="none" strike="noStrike">
                <a:solidFill>
                  <a:schemeClr val="dk1"/>
                </a:solidFill>
                <a:latin typeface="Trebuchet MS"/>
                <a:ea typeface="Trebuchet MS"/>
                <a:cs typeface="Trebuchet MS"/>
                <a:sym typeface="Trebuchet MS"/>
              </a:defRPr>
            </a:lvl8pPr>
            <a:lvl9pPr lvl="8" marR="0" rtl="0" algn="l">
              <a:spcBef>
                <a:spcPts val="0"/>
              </a:spcBef>
              <a:spcAft>
                <a:spcPts val="0"/>
              </a:spcAft>
              <a:buSzPts val="1400"/>
              <a:buNone/>
              <a:defRPr b="0" i="0" sz="1800" u="none" cap="none" strike="noStrike">
                <a:solidFill>
                  <a:schemeClr val="dk1"/>
                </a:solidFill>
                <a:latin typeface="Trebuchet MS"/>
                <a:ea typeface="Trebuchet MS"/>
                <a:cs typeface="Trebuchet MS"/>
                <a:sym typeface="Trebuchet MS"/>
              </a:defRPr>
            </a:lvl9pPr>
          </a:lstStyle>
          <a:p/>
        </p:txBody>
      </p:sp>
      <p:sp>
        <p:nvSpPr>
          <p:cNvPr id="11" name="Google Shape;11;p52"/>
          <p:cNvSpPr txBox="1"/>
          <p:nvPr>
            <p:ph idx="12" type="sldNum"/>
          </p:nvPr>
        </p:nvSpPr>
        <p:spPr>
          <a:xfrm>
            <a:off x="6251448" y="6556248"/>
            <a:ext cx="588336" cy="228600"/>
          </a:xfrm>
          <a:prstGeom prst="rect">
            <a:avLst/>
          </a:prstGeom>
          <a:noFill/>
          <a:ln>
            <a:noFill/>
          </a:ln>
        </p:spPr>
        <p:txBody>
          <a:bodyPr anchorCtr="0" anchor="b" bIns="0" lIns="0" spcFirstLastPara="1" rIns="0" wrap="square" tIns="0">
            <a:noAutofit/>
          </a:bodyPr>
          <a:lstStyle>
            <a:lvl1pPr indent="0" lvl="0" marL="0" marR="0" rtl="0" algn="r">
              <a:spcBef>
                <a:spcPts val="0"/>
              </a:spcBef>
              <a:buNone/>
              <a:defRPr b="0" i="0" sz="1100" u="none" cap="none" strike="noStrike">
                <a:solidFill>
                  <a:schemeClr val="dk2"/>
                </a:solidFill>
                <a:latin typeface="Trebuchet MS"/>
                <a:ea typeface="Trebuchet MS"/>
                <a:cs typeface="Trebuchet MS"/>
                <a:sym typeface="Trebuchet MS"/>
              </a:defRPr>
            </a:lvl1pPr>
            <a:lvl2pPr indent="0" lvl="1" marL="0" marR="0" rtl="0" algn="r">
              <a:spcBef>
                <a:spcPts val="0"/>
              </a:spcBef>
              <a:buNone/>
              <a:defRPr b="0" i="0" sz="1100" u="none" cap="none" strike="noStrike">
                <a:solidFill>
                  <a:schemeClr val="dk2"/>
                </a:solidFill>
                <a:latin typeface="Trebuchet MS"/>
                <a:ea typeface="Trebuchet MS"/>
                <a:cs typeface="Trebuchet MS"/>
                <a:sym typeface="Trebuchet MS"/>
              </a:defRPr>
            </a:lvl2pPr>
            <a:lvl3pPr indent="0" lvl="2" marL="0" marR="0" rtl="0" algn="r">
              <a:spcBef>
                <a:spcPts val="0"/>
              </a:spcBef>
              <a:buNone/>
              <a:defRPr b="0" i="0" sz="1100" u="none" cap="none" strike="noStrike">
                <a:solidFill>
                  <a:schemeClr val="dk2"/>
                </a:solidFill>
                <a:latin typeface="Trebuchet MS"/>
                <a:ea typeface="Trebuchet MS"/>
                <a:cs typeface="Trebuchet MS"/>
                <a:sym typeface="Trebuchet MS"/>
              </a:defRPr>
            </a:lvl3pPr>
            <a:lvl4pPr indent="0" lvl="3" marL="0" marR="0" rtl="0" algn="r">
              <a:spcBef>
                <a:spcPts val="0"/>
              </a:spcBef>
              <a:buNone/>
              <a:defRPr b="0" i="0" sz="1100" u="none" cap="none" strike="noStrike">
                <a:solidFill>
                  <a:schemeClr val="dk2"/>
                </a:solidFill>
                <a:latin typeface="Trebuchet MS"/>
                <a:ea typeface="Trebuchet MS"/>
                <a:cs typeface="Trebuchet MS"/>
                <a:sym typeface="Trebuchet MS"/>
              </a:defRPr>
            </a:lvl4pPr>
            <a:lvl5pPr indent="0" lvl="4" marL="0" marR="0" rtl="0" algn="r">
              <a:spcBef>
                <a:spcPts val="0"/>
              </a:spcBef>
              <a:buNone/>
              <a:defRPr b="0" i="0" sz="1100" u="none" cap="none" strike="noStrike">
                <a:solidFill>
                  <a:schemeClr val="dk2"/>
                </a:solidFill>
                <a:latin typeface="Trebuchet MS"/>
                <a:ea typeface="Trebuchet MS"/>
                <a:cs typeface="Trebuchet MS"/>
                <a:sym typeface="Trebuchet MS"/>
              </a:defRPr>
            </a:lvl5pPr>
            <a:lvl6pPr indent="0" lvl="5" marL="0" marR="0" rtl="0" algn="r">
              <a:spcBef>
                <a:spcPts val="0"/>
              </a:spcBef>
              <a:buNone/>
              <a:defRPr b="0" i="0" sz="1100" u="none" cap="none" strike="noStrike">
                <a:solidFill>
                  <a:schemeClr val="dk2"/>
                </a:solidFill>
                <a:latin typeface="Trebuchet MS"/>
                <a:ea typeface="Trebuchet MS"/>
                <a:cs typeface="Trebuchet MS"/>
                <a:sym typeface="Trebuchet MS"/>
              </a:defRPr>
            </a:lvl6pPr>
            <a:lvl7pPr indent="0" lvl="6" marL="0" marR="0" rtl="0" algn="r">
              <a:spcBef>
                <a:spcPts val="0"/>
              </a:spcBef>
              <a:buNone/>
              <a:defRPr b="0" i="0" sz="1100" u="none" cap="none" strike="noStrike">
                <a:solidFill>
                  <a:schemeClr val="dk2"/>
                </a:solidFill>
                <a:latin typeface="Trebuchet MS"/>
                <a:ea typeface="Trebuchet MS"/>
                <a:cs typeface="Trebuchet MS"/>
                <a:sym typeface="Trebuchet MS"/>
              </a:defRPr>
            </a:lvl7pPr>
            <a:lvl8pPr indent="0" lvl="7" marL="0" marR="0" rtl="0" algn="r">
              <a:spcBef>
                <a:spcPts val="0"/>
              </a:spcBef>
              <a:buNone/>
              <a:defRPr b="0" i="0" sz="1100" u="none" cap="none" strike="noStrike">
                <a:solidFill>
                  <a:schemeClr val="dk2"/>
                </a:solidFill>
                <a:latin typeface="Trebuchet MS"/>
                <a:ea typeface="Trebuchet MS"/>
                <a:cs typeface="Trebuchet MS"/>
                <a:sym typeface="Trebuchet MS"/>
              </a:defRPr>
            </a:lvl8pPr>
            <a:lvl9pPr indent="0" lvl="8" marL="0" marR="0" rtl="0" algn="r">
              <a:spcBef>
                <a:spcPts val="0"/>
              </a:spcBef>
              <a:buNone/>
              <a:defRPr b="0" i="0" sz="11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fr-FR"/>
              <a:t>‹#›</a:t>
            </a:fld>
            <a:endParaRPr/>
          </a:p>
        </p:txBody>
      </p:sp>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9.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5.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image" Target="../media/image8.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image" Target="../media/image10.jp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3.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 Id="rId3" Type="http://schemas.openxmlformats.org/officeDocument/2006/relationships/image" Target="../media/image4.jp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5.xml"/><Relationship Id="rId3" Type="http://schemas.openxmlformats.org/officeDocument/2006/relationships/image" Target="../media/image12.jp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6.xml"/><Relationship Id="rId3" Type="http://schemas.openxmlformats.org/officeDocument/2006/relationships/image" Target="../media/image7.jp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1.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6.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 name="Shape 88"/>
        <p:cNvGrpSpPr/>
        <p:nvPr/>
      </p:nvGrpSpPr>
      <p:grpSpPr>
        <a:xfrm>
          <a:off x="0" y="0"/>
          <a:ext cx="0" cy="0"/>
          <a:chOff x="0" y="0"/>
          <a:chExt cx="0" cy="0"/>
        </a:xfrm>
      </p:grpSpPr>
      <p:sp>
        <p:nvSpPr>
          <p:cNvPr id="89" name="Google Shape;89;p1"/>
          <p:cNvSpPr txBox="1"/>
          <p:nvPr>
            <p:ph type="ctrTitle"/>
          </p:nvPr>
        </p:nvSpPr>
        <p:spPr>
          <a:xfrm>
            <a:off x="0" y="533400"/>
            <a:ext cx="8964488" cy="2868168"/>
          </a:xfrm>
          <a:prstGeom prst="rect">
            <a:avLst/>
          </a:prstGeom>
          <a:noFill/>
          <a:ln>
            <a:noFill/>
          </a:ln>
        </p:spPr>
        <p:txBody>
          <a:bodyPr anchorCtr="0" anchor="b" bIns="0" lIns="45700" spcFirstLastPara="1" rIns="45700" wrap="square" tIns="0">
            <a:noAutofit/>
          </a:bodyPr>
          <a:lstStyle/>
          <a:p>
            <a:pPr indent="0" lvl="0" marL="0" rtl="0" algn="r">
              <a:spcBef>
                <a:spcPts val="0"/>
              </a:spcBef>
              <a:spcAft>
                <a:spcPts val="0"/>
              </a:spcAft>
              <a:buClr>
                <a:srgbClr val="FEF7F0"/>
              </a:buClr>
              <a:buSzPts val="4200"/>
              <a:buFont typeface="Trebuchet MS"/>
              <a:buNone/>
            </a:pPr>
            <a:r>
              <a:rPr lang="fr-FR"/>
              <a:t>SOINS EN HEMATOLOGIE</a:t>
            </a:r>
            <a:endParaRPr/>
          </a:p>
        </p:txBody>
      </p:sp>
      <p:sp>
        <p:nvSpPr>
          <p:cNvPr id="90" name="Google Shape;90;p1"/>
          <p:cNvSpPr txBox="1"/>
          <p:nvPr>
            <p:ph idx="1" type="subTitle"/>
          </p:nvPr>
        </p:nvSpPr>
        <p:spPr>
          <a:xfrm>
            <a:off x="7380312" y="6093296"/>
            <a:ext cx="1763688" cy="432048"/>
          </a:xfrm>
          <a:prstGeom prst="rect">
            <a:avLst/>
          </a:prstGeom>
          <a:noFill/>
          <a:ln>
            <a:noFill/>
          </a:ln>
        </p:spPr>
        <p:txBody>
          <a:bodyPr anchorCtr="0" anchor="t" bIns="0" lIns="45700" spcFirstLastPara="1" rIns="45700" wrap="square" tIns="0">
            <a:normAutofit/>
          </a:bodyPr>
          <a:lstStyle/>
          <a:p>
            <a:pPr indent="0" lvl="0" marL="0" rtl="0" algn="r">
              <a:spcBef>
                <a:spcPts val="0"/>
              </a:spcBef>
              <a:spcAft>
                <a:spcPts val="0"/>
              </a:spcAft>
              <a:buSzPts val="1606"/>
              <a:buNone/>
            </a:pPr>
            <a:r>
              <a:rPr lang="fr-FR"/>
              <a:t>MR RACHEDI</a:t>
            </a:r>
            <a:endParaRPr/>
          </a:p>
        </p:txBody>
      </p:sp>
      <p:pic>
        <p:nvPicPr>
          <p:cNvPr descr="C:\Users\Computer\Downloads\images.jpg" id="91" name="Google Shape;91;p1"/>
          <p:cNvPicPr preferRelativeResize="0"/>
          <p:nvPr/>
        </p:nvPicPr>
        <p:blipFill rotWithShape="1">
          <a:blip r:embed="rId3">
            <a:alphaModFix/>
          </a:blip>
          <a:srcRect b="0" l="0" r="0" t="0"/>
          <a:stretch/>
        </p:blipFill>
        <p:spPr>
          <a:xfrm>
            <a:off x="0" y="0"/>
            <a:ext cx="2699792" cy="68580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7" name="Shape 137"/>
        <p:cNvGrpSpPr/>
        <p:nvPr/>
      </p:nvGrpSpPr>
      <p:grpSpPr>
        <a:xfrm>
          <a:off x="0" y="0"/>
          <a:ext cx="0" cy="0"/>
          <a:chOff x="0" y="0"/>
          <a:chExt cx="0" cy="0"/>
        </a:xfrm>
      </p:grpSpPr>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1" name="Shape 141"/>
        <p:cNvGrpSpPr/>
        <p:nvPr/>
      </p:nvGrpSpPr>
      <p:grpSpPr>
        <a:xfrm>
          <a:off x="0" y="0"/>
          <a:ext cx="0" cy="0"/>
          <a:chOff x="0" y="0"/>
          <a:chExt cx="0" cy="0"/>
        </a:xfrm>
      </p:grpSpPr>
      <p:sp>
        <p:nvSpPr>
          <p:cNvPr id="142" name="Google Shape;142;p10"/>
          <p:cNvSpPr/>
          <p:nvPr/>
        </p:nvSpPr>
        <p:spPr>
          <a:xfrm>
            <a:off x="251520" y="260648"/>
            <a:ext cx="7632848" cy="674030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1" lang="fr-FR" sz="2400">
                <a:solidFill>
                  <a:schemeClr val="dk1"/>
                </a:solidFill>
                <a:latin typeface="Trebuchet MS"/>
                <a:ea typeface="Trebuchet MS"/>
                <a:cs typeface="Trebuchet MS"/>
                <a:sym typeface="Trebuchet MS"/>
              </a:rPr>
              <a:t>Durant la transfusion, le patient devra être surveillé attentivement les 15 premières minutes puis régulièrement par la suite avec prise des constantes.</a:t>
            </a:r>
            <a:endParaRPr/>
          </a:p>
          <a:p>
            <a:pPr indent="0" lvl="0" marL="0" marR="0" rtl="0" algn="l">
              <a:spcBef>
                <a:spcPts val="0"/>
              </a:spcBef>
              <a:spcAft>
                <a:spcPts val="0"/>
              </a:spcAft>
              <a:buNone/>
            </a:pPr>
            <a:r>
              <a:t/>
            </a:r>
            <a:endParaRPr b="1" i="1" sz="2400">
              <a:solidFill>
                <a:schemeClr val="dk1"/>
              </a:solidFill>
              <a:latin typeface="Trebuchet MS"/>
              <a:ea typeface="Trebuchet MS"/>
              <a:cs typeface="Trebuchet MS"/>
              <a:sym typeface="Trebuchet MS"/>
            </a:endParaRPr>
          </a:p>
          <a:p>
            <a:pPr indent="0" lvl="0" marL="0" marR="0" rtl="0" algn="l">
              <a:spcBef>
                <a:spcPts val="0"/>
              </a:spcBef>
              <a:spcAft>
                <a:spcPts val="0"/>
              </a:spcAft>
              <a:buNone/>
            </a:pPr>
            <a:r>
              <a:rPr b="1" i="1" lang="fr-FR" sz="2400">
                <a:solidFill>
                  <a:schemeClr val="dk1"/>
                </a:solidFill>
                <a:latin typeface="Trebuchet MS"/>
                <a:ea typeface="Trebuchet MS"/>
                <a:cs typeface="Trebuchet MS"/>
                <a:sym typeface="Trebuchet MS"/>
              </a:rPr>
              <a:t> </a:t>
            </a:r>
            <a:r>
              <a:rPr b="1" i="1" lang="fr-FR" sz="2400">
                <a:solidFill>
                  <a:srgbClr val="974203"/>
                </a:solidFill>
                <a:latin typeface="Trebuchet MS"/>
                <a:ea typeface="Trebuchet MS"/>
                <a:cs typeface="Trebuchet MS"/>
                <a:sym typeface="Trebuchet MS"/>
              </a:rPr>
              <a:t>Les constantes seront également prises après la transfusion sanguine. La surveillance du patient devra être réalisée jusqu'à 24h après la transfusion sanguine en cas d'hospitalisation.</a:t>
            </a:r>
            <a:endParaRPr/>
          </a:p>
          <a:p>
            <a:pPr indent="0" lvl="0" marL="0" marR="0" rtl="0" algn="l">
              <a:spcBef>
                <a:spcPts val="0"/>
              </a:spcBef>
              <a:spcAft>
                <a:spcPts val="0"/>
              </a:spcAft>
              <a:buNone/>
            </a:pPr>
            <a:r>
              <a:t/>
            </a:r>
            <a:endParaRPr b="1" i="1" sz="2400">
              <a:solidFill>
                <a:srgbClr val="974203"/>
              </a:solidFill>
              <a:latin typeface="Trebuchet MS"/>
              <a:ea typeface="Trebuchet MS"/>
              <a:cs typeface="Trebuchet MS"/>
              <a:sym typeface="Trebuchet MS"/>
            </a:endParaRPr>
          </a:p>
          <a:p>
            <a:pPr indent="0" lvl="0" marL="0" marR="0" rtl="0" algn="l">
              <a:spcBef>
                <a:spcPts val="0"/>
              </a:spcBef>
              <a:spcAft>
                <a:spcPts val="0"/>
              </a:spcAft>
              <a:buNone/>
            </a:pPr>
            <a:r>
              <a:t/>
            </a:r>
            <a:endParaRPr b="1" i="1" sz="2400">
              <a:solidFill>
                <a:schemeClr val="dk1"/>
              </a:solidFill>
              <a:latin typeface="Trebuchet MS"/>
              <a:ea typeface="Trebuchet MS"/>
              <a:cs typeface="Trebuchet MS"/>
              <a:sym typeface="Trebuchet MS"/>
            </a:endParaRPr>
          </a:p>
          <a:p>
            <a:pPr indent="0" lvl="0" marL="0" marR="0" rtl="0" algn="l">
              <a:spcBef>
                <a:spcPts val="0"/>
              </a:spcBef>
              <a:spcAft>
                <a:spcPts val="0"/>
              </a:spcAft>
              <a:buNone/>
            </a:pPr>
            <a:r>
              <a:rPr b="1" i="1" lang="fr-FR" sz="2400">
                <a:solidFill>
                  <a:schemeClr val="dk1"/>
                </a:solidFill>
                <a:latin typeface="Trebuchet MS"/>
                <a:ea typeface="Trebuchet MS"/>
                <a:cs typeface="Trebuchet MS"/>
                <a:sym typeface="Trebuchet MS"/>
              </a:rPr>
              <a:t> Toute anomalie doit être signalée le plus rapidement possible au médecin.</a:t>
            </a:r>
            <a:r>
              <a:rPr i="1" lang="fr-FR" sz="2400">
                <a:solidFill>
                  <a:schemeClr val="dk1"/>
                </a:solidFill>
                <a:latin typeface="Trebuchet MS"/>
                <a:ea typeface="Trebuchet MS"/>
                <a:cs typeface="Trebuchet MS"/>
                <a:sym typeface="Trebuchet MS"/>
              </a:rPr>
              <a:t> </a:t>
            </a:r>
            <a:endParaRPr/>
          </a:p>
          <a:p>
            <a:pPr indent="0" lvl="0" marL="0" marR="0" rtl="0" algn="l">
              <a:spcBef>
                <a:spcPts val="0"/>
              </a:spcBef>
              <a:spcAft>
                <a:spcPts val="0"/>
              </a:spcAft>
              <a:buNone/>
            </a:pPr>
            <a:r>
              <a:t/>
            </a:r>
            <a:endParaRPr i="1" sz="2400">
              <a:solidFill>
                <a:schemeClr val="dk1"/>
              </a:solidFill>
              <a:latin typeface="Trebuchet MS"/>
              <a:ea typeface="Trebuchet MS"/>
              <a:cs typeface="Trebuchet MS"/>
              <a:sym typeface="Trebuchet MS"/>
            </a:endParaRPr>
          </a:p>
          <a:p>
            <a:pPr indent="0" lvl="0" marL="0" marR="0" rtl="0" algn="l">
              <a:spcBef>
                <a:spcPts val="0"/>
              </a:spcBef>
              <a:spcAft>
                <a:spcPts val="0"/>
              </a:spcAft>
              <a:buNone/>
            </a:pPr>
            <a:r>
              <a:rPr b="1" i="1" lang="fr-FR" sz="2400">
                <a:solidFill>
                  <a:schemeClr val="dk1"/>
                </a:solidFill>
                <a:latin typeface="Trebuchet MS"/>
                <a:ea typeface="Trebuchet MS"/>
                <a:cs typeface="Trebuchet MS"/>
                <a:sym typeface="Trebuchet MS"/>
              </a:rPr>
              <a:t>Les produits transfusés doivent être conservés au minimum 2 heures après la fin de la transfusion afin d'avoir les produits en cas d'effet indésirable retardé</a:t>
            </a:r>
            <a:r>
              <a:rPr i="1" lang="fr-FR" sz="2400">
                <a:solidFill>
                  <a:schemeClr val="dk1"/>
                </a:solidFill>
                <a:latin typeface="Trebuchet MS"/>
                <a:ea typeface="Trebuchet MS"/>
                <a:cs typeface="Trebuchet MS"/>
                <a:sym typeface="Trebuchet MS"/>
              </a:rPr>
              <a:t>.</a:t>
            </a:r>
            <a:endParaRPr b="1" i="1" sz="2400">
              <a:solidFill>
                <a:schemeClr val="dk1"/>
              </a:solidFill>
              <a:latin typeface="Trebuchet MS"/>
              <a:ea typeface="Trebuchet MS"/>
              <a:cs typeface="Trebuchet MS"/>
              <a:sym typeface="Trebuchet MS"/>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6" name="Shape 146"/>
        <p:cNvGrpSpPr/>
        <p:nvPr/>
      </p:nvGrpSpPr>
      <p:grpSpPr>
        <a:xfrm>
          <a:off x="0" y="0"/>
          <a:ext cx="0" cy="0"/>
          <a:chOff x="0" y="0"/>
          <a:chExt cx="0" cy="0"/>
        </a:xfrm>
      </p:grpSpPr>
      <p:sp>
        <p:nvSpPr>
          <p:cNvPr id="147" name="Google Shape;147;p11"/>
          <p:cNvSpPr/>
          <p:nvPr/>
        </p:nvSpPr>
        <p:spPr>
          <a:xfrm>
            <a:off x="0" y="0"/>
            <a:ext cx="8532440" cy="698652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1" lang="fr-FR" sz="2800">
                <a:solidFill>
                  <a:srgbClr val="7030A0"/>
                </a:solidFill>
                <a:latin typeface="Trebuchet MS"/>
                <a:ea typeface="Trebuchet MS"/>
                <a:cs typeface="Trebuchet MS"/>
                <a:sym typeface="Trebuchet MS"/>
              </a:rPr>
              <a:t>Rôle de l’infirmier:</a:t>
            </a:r>
            <a:endParaRPr/>
          </a:p>
          <a:p>
            <a:pPr indent="0" lvl="0" marL="0" marR="0" rtl="0" algn="l">
              <a:spcBef>
                <a:spcPts val="0"/>
              </a:spcBef>
              <a:spcAft>
                <a:spcPts val="0"/>
              </a:spcAft>
              <a:buNone/>
            </a:pPr>
            <a:r>
              <a:rPr b="1" i="1" lang="fr-FR" sz="2800">
                <a:solidFill>
                  <a:schemeClr val="dk1"/>
                </a:solidFill>
                <a:latin typeface="Trebuchet MS"/>
                <a:ea typeface="Trebuchet MS"/>
                <a:cs typeface="Trebuchet MS"/>
                <a:sym typeface="Trebuchet MS"/>
              </a:rPr>
              <a:t> </a:t>
            </a:r>
            <a:r>
              <a:rPr b="1" i="1" lang="fr-FR" sz="2800">
                <a:solidFill>
                  <a:srgbClr val="C00000"/>
                </a:solidFill>
                <a:latin typeface="Trebuchet MS"/>
                <a:ea typeface="Trebuchet MS"/>
                <a:cs typeface="Trebuchet MS"/>
                <a:sym typeface="Trebuchet MS"/>
              </a:rPr>
              <a:t>Vis a vis du malade : </a:t>
            </a:r>
            <a:endParaRPr/>
          </a:p>
          <a:p>
            <a:pPr indent="-177800" lvl="0" marL="0" marR="0" rtl="0" algn="l">
              <a:spcBef>
                <a:spcPts val="0"/>
              </a:spcBef>
              <a:spcAft>
                <a:spcPts val="0"/>
              </a:spcAft>
              <a:buClr>
                <a:schemeClr val="dk1"/>
              </a:buClr>
              <a:buSzPts val="2800"/>
              <a:buFont typeface="Noto Sans Symbols"/>
              <a:buChar char="✔"/>
            </a:pPr>
            <a:r>
              <a:rPr b="1" i="1" lang="fr-FR" sz="2800">
                <a:solidFill>
                  <a:schemeClr val="dk1"/>
                </a:solidFill>
                <a:latin typeface="Trebuchet MS"/>
                <a:ea typeface="Trebuchet MS"/>
                <a:cs typeface="Trebuchet MS"/>
                <a:sym typeface="Trebuchet MS"/>
              </a:rPr>
              <a:t> Vérifier la prescription et s'assurer qu'un médecin puisse intervenir à tout moment --</a:t>
            </a:r>
            <a:endParaRPr/>
          </a:p>
          <a:p>
            <a:pPr indent="0" lvl="0" marL="0" marR="0" rtl="0" algn="l">
              <a:spcBef>
                <a:spcPts val="0"/>
              </a:spcBef>
              <a:spcAft>
                <a:spcPts val="0"/>
              </a:spcAft>
              <a:buNone/>
            </a:pPr>
            <a:r>
              <a:t/>
            </a:r>
            <a:endParaRPr b="1" i="1" sz="2800">
              <a:solidFill>
                <a:schemeClr val="dk1"/>
              </a:solidFill>
              <a:latin typeface="Trebuchet MS"/>
              <a:ea typeface="Trebuchet MS"/>
              <a:cs typeface="Trebuchet MS"/>
              <a:sym typeface="Trebuchet MS"/>
            </a:endParaRPr>
          </a:p>
          <a:p>
            <a:pPr indent="-177800" lvl="0" marL="0" marR="0" rtl="0" algn="l">
              <a:spcBef>
                <a:spcPts val="0"/>
              </a:spcBef>
              <a:spcAft>
                <a:spcPts val="0"/>
              </a:spcAft>
              <a:buClr>
                <a:schemeClr val="dk1"/>
              </a:buClr>
              <a:buSzPts val="2800"/>
              <a:buFont typeface="Noto Sans Symbols"/>
              <a:buChar char="✔"/>
            </a:pPr>
            <a:r>
              <a:rPr b="1" i="1" lang="fr-FR" sz="2800">
                <a:solidFill>
                  <a:schemeClr val="dk1"/>
                </a:solidFill>
                <a:latin typeface="Trebuchet MS"/>
                <a:ea typeface="Trebuchet MS"/>
                <a:cs typeface="Trebuchet MS"/>
                <a:sym typeface="Trebuchet MS"/>
              </a:rPr>
              <a:t>Vérifier l’identité du receveur ( nom et prénom).</a:t>
            </a:r>
            <a:endParaRPr/>
          </a:p>
          <a:p>
            <a:pPr indent="0" lvl="0" marL="0" marR="0" rtl="0" algn="l">
              <a:spcBef>
                <a:spcPts val="0"/>
              </a:spcBef>
              <a:spcAft>
                <a:spcPts val="0"/>
              </a:spcAft>
              <a:buNone/>
            </a:pPr>
            <a:r>
              <a:rPr b="1" i="1" lang="fr-FR" sz="2800">
                <a:solidFill>
                  <a:schemeClr val="dk1"/>
                </a:solidFill>
                <a:latin typeface="Trebuchet MS"/>
                <a:ea typeface="Trebuchet MS"/>
                <a:cs typeface="Trebuchet MS"/>
                <a:sym typeface="Trebuchet MS"/>
              </a:rPr>
              <a:t> </a:t>
            </a:r>
            <a:endParaRPr/>
          </a:p>
          <a:p>
            <a:pPr indent="-177800" lvl="0" marL="0" marR="0" rtl="0" algn="l">
              <a:spcBef>
                <a:spcPts val="0"/>
              </a:spcBef>
              <a:spcAft>
                <a:spcPts val="0"/>
              </a:spcAft>
              <a:buClr>
                <a:schemeClr val="dk1"/>
              </a:buClr>
              <a:buSzPts val="2800"/>
              <a:buFont typeface="Noto Sans Symbols"/>
              <a:buChar char="✔"/>
            </a:pPr>
            <a:r>
              <a:rPr b="1" i="1" lang="fr-FR" sz="2800">
                <a:solidFill>
                  <a:schemeClr val="dk1"/>
                </a:solidFill>
                <a:latin typeface="Trebuchet MS"/>
                <a:ea typeface="Trebuchet MS"/>
                <a:cs typeface="Trebuchet MS"/>
                <a:sym typeface="Trebuchet MS"/>
              </a:rPr>
              <a:t>Vérifier 2 déterminations de groupe sanguin (par 2 prélèvements séparés réalisés par 2 préleveurs différents). </a:t>
            </a:r>
            <a:endParaRPr/>
          </a:p>
          <a:p>
            <a:pPr indent="0" lvl="0" marL="0" marR="0" rtl="0" algn="l">
              <a:spcBef>
                <a:spcPts val="0"/>
              </a:spcBef>
              <a:spcAft>
                <a:spcPts val="0"/>
              </a:spcAft>
              <a:buNone/>
            </a:pPr>
            <a:r>
              <a:t/>
            </a:r>
            <a:endParaRPr b="1" i="1" sz="2800">
              <a:solidFill>
                <a:schemeClr val="dk1"/>
              </a:solidFill>
              <a:latin typeface="Trebuchet MS"/>
              <a:ea typeface="Trebuchet MS"/>
              <a:cs typeface="Trebuchet MS"/>
              <a:sym typeface="Trebuchet MS"/>
            </a:endParaRPr>
          </a:p>
          <a:p>
            <a:pPr indent="-177800" lvl="0" marL="0" marR="0" rtl="0" algn="l">
              <a:spcBef>
                <a:spcPts val="0"/>
              </a:spcBef>
              <a:spcAft>
                <a:spcPts val="0"/>
              </a:spcAft>
              <a:buClr>
                <a:schemeClr val="dk1"/>
              </a:buClr>
              <a:buSzPts val="2800"/>
              <a:buFont typeface="Noto Sans Symbols"/>
              <a:buChar char="✔"/>
            </a:pPr>
            <a:r>
              <a:rPr b="1" i="1" lang="fr-FR" sz="2800">
                <a:solidFill>
                  <a:schemeClr val="dk1"/>
                </a:solidFill>
                <a:latin typeface="Trebuchet MS"/>
                <a:ea typeface="Trebuchet MS"/>
                <a:cs typeface="Trebuchet MS"/>
                <a:sym typeface="Trebuchet MS"/>
              </a:rPr>
              <a:t>Ne jamais accepter un groupage par téléphone . </a:t>
            </a:r>
            <a:endParaRPr/>
          </a:p>
          <a:p>
            <a:pPr indent="0" lvl="0" marL="0" marR="0" rtl="0" algn="l">
              <a:spcBef>
                <a:spcPts val="0"/>
              </a:spcBef>
              <a:spcAft>
                <a:spcPts val="0"/>
              </a:spcAft>
              <a:buNone/>
            </a:pPr>
            <a:r>
              <a:t/>
            </a:r>
            <a:endParaRPr b="1" i="1" sz="2800">
              <a:solidFill>
                <a:schemeClr val="dk1"/>
              </a:solidFill>
              <a:latin typeface="Trebuchet MS"/>
              <a:ea typeface="Trebuchet MS"/>
              <a:cs typeface="Trebuchet MS"/>
              <a:sym typeface="Trebuchet MS"/>
            </a:endParaRPr>
          </a:p>
          <a:p>
            <a:pPr indent="-177800" lvl="0" marL="0" marR="0" rtl="0" algn="l">
              <a:spcBef>
                <a:spcPts val="0"/>
              </a:spcBef>
              <a:spcAft>
                <a:spcPts val="0"/>
              </a:spcAft>
              <a:buClr>
                <a:srgbClr val="C00000"/>
              </a:buClr>
              <a:buSzPts val="2800"/>
              <a:buFont typeface="Noto Sans Symbols"/>
              <a:buChar char="✔"/>
            </a:pPr>
            <a:r>
              <a:rPr b="1" i="1" lang="fr-FR" sz="2800">
                <a:solidFill>
                  <a:srgbClr val="C00000"/>
                </a:solidFill>
                <a:latin typeface="Trebuchet MS"/>
                <a:ea typeface="Trebuchet MS"/>
                <a:cs typeface="Trebuchet MS"/>
                <a:sym typeface="Trebuchet MS"/>
              </a:rPr>
              <a:t>Ne jamais transfuser sans carte de groupage.</a:t>
            </a:r>
            <a:endParaRPr b="1" i="1" sz="2800">
              <a:solidFill>
                <a:srgbClr val="C00000"/>
              </a:solidFill>
              <a:latin typeface="Trebuchet MS"/>
              <a:ea typeface="Trebuchet MS"/>
              <a:cs typeface="Trebuchet MS"/>
              <a:sym typeface="Trebuchet MS"/>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1" name="Shape 151"/>
        <p:cNvGrpSpPr/>
        <p:nvPr/>
      </p:nvGrpSpPr>
      <p:grpSpPr>
        <a:xfrm>
          <a:off x="0" y="0"/>
          <a:ext cx="0" cy="0"/>
          <a:chOff x="0" y="0"/>
          <a:chExt cx="0" cy="0"/>
        </a:xfrm>
      </p:grpSpPr>
      <p:sp>
        <p:nvSpPr>
          <p:cNvPr id="152" name="Google Shape;152;p12"/>
          <p:cNvSpPr/>
          <p:nvPr/>
        </p:nvSpPr>
        <p:spPr>
          <a:xfrm>
            <a:off x="0" y="0"/>
            <a:ext cx="8604448" cy="6001643"/>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1" lang="fr-FR" sz="3200">
                <a:solidFill>
                  <a:srgbClr val="C00000"/>
                </a:solidFill>
                <a:latin typeface="Trebuchet MS"/>
                <a:ea typeface="Trebuchet MS"/>
                <a:cs typeface="Trebuchet MS"/>
                <a:sym typeface="Trebuchet MS"/>
              </a:rPr>
              <a:t>Vis-à-vis du sang: </a:t>
            </a:r>
            <a:endParaRPr/>
          </a:p>
          <a:p>
            <a:pPr indent="0" lvl="0" marL="0" marR="0" rtl="0" algn="l">
              <a:spcBef>
                <a:spcPts val="0"/>
              </a:spcBef>
              <a:spcAft>
                <a:spcPts val="0"/>
              </a:spcAft>
              <a:buNone/>
            </a:pPr>
            <a:r>
              <a:t/>
            </a:r>
            <a:endParaRPr b="1" i="1" sz="3200">
              <a:solidFill>
                <a:schemeClr val="dk1"/>
              </a:solidFill>
              <a:latin typeface="Trebuchet MS"/>
              <a:ea typeface="Trebuchet MS"/>
              <a:cs typeface="Trebuchet MS"/>
              <a:sym typeface="Trebuchet MS"/>
            </a:endParaRPr>
          </a:p>
          <a:p>
            <a:pPr indent="-203200" lvl="0" marL="0" marR="0" rtl="0" algn="l">
              <a:spcBef>
                <a:spcPts val="0"/>
              </a:spcBef>
              <a:spcAft>
                <a:spcPts val="0"/>
              </a:spcAft>
              <a:buClr>
                <a:schemeClr val="dk1"/>
              </a:buClr>
              <a:buSzPts val="3200"/>
              <a:buFont typeface="Noto Sans Symbols"/>
              <a:buChar char="✔"/>
            </a:pPr>
            <a:r>
              <a:rPr b="1" i="1" lang="fr-FR" sz="3200">
                <a:solidFill>
                  <a:schemeClr val="dk1"/>
                </a:solidFill>
                <a:latin typeface="Trebuchet MS"/>
                <a:ea typeface="Trebuchet MS"/>
                <a:cs typeface="Trebuchet MS"/>
                <a:sym typeface="Trebuchet MS"/>
              </a:rPr>
              <a:t>Vérifier le numéro du flacon .</a:t>
            </a:r>
            <a:endParaRPr/>
          </a:p>
          <a:p>
            <a:pPr indent="0" lvl="0" marL="0" marR="0" rtl="0" algn="l">
              <a:spcBef>
                <a:spcPts val="0"/>
              </a:spcBef>
              <a:spcAft>
                <a:spcPts val="0"/>
              </a:spcAft>
              <a:buNone/>
            </a:pPr>
            <a:r>
              <a:t/>
            </a:r>
            <a:endParaRPr b="1" i="1" sz="3200">
              <a:solidFill>
                <a:schemeClr val="dk1"/>
              </a:solidFill>
              <a:latin typeface="Trebuchet MS"/>
              <a:ea typeface="Trebuchet MS"/>
              <a:cs typeface="Trebuchet MS"/>
              <a:sym typeface="Trebuchet MS"/>
            </a:endParaRPr>
          </a:p>
          <a:p>
            <a:pPr indent="-203200" lvl="0" marL="0" marR="0" rtl="0" algn="l">
              <a:spcBef>
                <a:spcPts val="0"/>
              </a:spcBef>
              <a:spcAft>
                <a:spcPts val="0"/>
              </a:spcAft>
              <a:buClr>
                <a:schemeClr val="dk1"/>
              </a:buClr>
              <a:buSzPts val="3200"/>
              <a:buFont typeface="Noto Sans Symbols"/>
              <a:buChar char="✔"/>
            </a:pPr>
            <a:r>
              <a:rPr b="1" i="1" lang="fr-FR" sz="3200">
                <a:solidFill>
                  <a:schemeClr val="dk1"/>
                </a:solidFill>
                <a:latin typeface="Trebuchet MS"/>
                <a:ea typeface="Trebuchet MS"/>
                <a:cs typeface="Trebuchet MS"/>
                <a:sym typeface="Trebuchet MS"/>
              </a:rPr>
              <a:t> Vérifier la date de péremption . </a:t>
            </a:r>
            <a:endParaRPr/>
          </a:p>
          <a:p>
            <a:pPr indent="0" lvl="0" marL="0" marR="0" rtl="0" algn="l">
              <a:spcBef>
                <a:spcPts val="0"/>
              </a:spcBef>
              <a:spcAft>
                <a:spcPts val="0"/>
              </a:spcAft>
              <a:buNone/>
            </a:pPr>
            <a:r>
              <a:t/>
            </a:r>
            <a:endParaRPr b="1" i="1" sz="3200">
              <a:solidFill>
                <a:schemeClr val="dk1"/>
              </a:solidFill>
              <a:latin typeface="Trebuchet MS"/>
              <a:ea typeface="Trebuchet MS"/>
              <a:cs typeface="Trebuchet MS"/>
              <a:sym typeface="Trebuchet MS"/>
            </a:endParaRPr>
          </a:p>
          <a:p>
            <a:pPr indent="-203200" lvl="0" marL="0" marR="0" rtl="0" algn="l">
              <a:spcBef>
                <a:spcPts val="0"/>
              </a:spcBef>
              <a:spcAft>
                <a:spcPts val="0"/>
              </a:spcAft>
              <a:buClr>
                <a:schemeClr val="dk1"/>
              </a:buClr>
              <a:buSzPts val="3200"/>
              <a:buFont typeface="Noto Sans Symbols"/>
              <a:buChar char="✔"/>
            </a:pPr>
            <a:r>
              <a:rPr b="1" i="1" lang="fr-FR" sz="3200">
                <a:solidFill>
                  <a:schemeClr val="dk1"/>
                </a:solidFill>
                <a:latin typeface="Trebuchet MS"/>
                <a:ea typeface="Trebuchet MS"/>
                <a:cs typeface="Trebuchet MS"/>
                <a:sym typeface="Trebuchet MS"/>
              </a:rPr>
              <a:t>Vérifier le groupage du flacon . </a:t>
            </a:r>
            <a:endParaRPr/>
          </a:p>
          <a:p>
            <a:pPr indent="0" lvl="0" marL="0" marR="0" rtl="0" algn="l">
              <a:spcBef>
                <a:spcPts val="0"/>
              </a:spcBef>
              <a:spcAft>
                <a:spcPts val="0"/>
              </a:spcAft>
              <a:buNone/>
            </a:pPr>
            <a:r>
              <a:t/>
            </a:r>
            <a:endParaRPr b="1" i="1" sz="3200">
              <a:solidFill>
                <a:schemeClr val="dk1"/>
              </a:solidFill>
              <a:latin typeface="Trebuchet MS"/>
              <a:ea typeface="Trebuchet MS"/>
              <a:cs typeface="Trebuchet MS"/>
              <a:sym typeface="Trebuchet MS"/>
            </a:endParaRPr>
          </a:p>
          <a:p>
            <a:pPr indent="-203200" lvl="0" marL="0" marR="0" rtl="0" algn="l">
              <a:spcBef>
                <a:spcPts val="0"/>
              </a:spcBef>
              <a:spcAft>
                <a:spcPts val="0"/>
              </a:spcAft>
              <a:buClr>
                <a:schemeClr val="dk1"/>
              </a:buClr>
              <a:buSzPts val="3200"/>
              <a:buFont typeface="Noto Sans Symbols"/>
              <a:buChar char="✔"/>
            </a:pPr>
            <a:r>
              <a:rPr b="1" i="1" lang="fr-FR" sz="3200">
                <a:solidFill>
                  <a:schemeClr val="dk1"/>
                </a:solidFill>
                <a:latin typeface="Trebuchet MS"/>
                <a:ea typeface="Trebuchet MS"/>
                <a:cs typeface="Trebuchet MS"/>
                <a:sym typeface="Trebuchet MS"/>
              </a:rPr>
              <a:t>Vérifier l’aspect du flacon . </a:t>
            </a:r>
            <a:endParaRPr/>
          </a:p>
          <a:p>
            <a:pPr indent="0" lvl="0" marL="0" marR="0" rtl="0" algn="l">
              <a:spcBef>
                <a:spcPts val="0"/>
              </a:spcBef>
              <a:spcAft>
                <a:spcPts val="0"/>
              </a:spcAft>
              <a:buNone/>
            </a:pPr>
            <a:r>
              <a:t/>
            </a:r>
            <a:endParaRPr b="1" i="1" sz="3200">
              <a:solidFill>
                <a:schemeClr val="dk1"/>
              </a:solidFill>
              <a:latin typeface="Trebuchet MS"/>
              <a:ea typeface="Trebuchet MS"/>
              <a:cs typeface="Trebuchet MS"/>
              <a:sym typeface="Trebuchet MS"/>
            </a:endParaRPr>
          </a:p>
          <a:p>
            <a:pPr indent="-203200" lvl="0" marL="0" marR="0" rtl="0" algn="l">
              <a:spcBef>
                <a:spcPts val="0"/>
              </a:spcBef>
              <a:spcAft>
                <a:spcPts val="0"/>
              </a:spcAft>
              <a:buClr>
                <a:schemeClr val="dk1"/>
              </a:buClr>
              <a:buSzPts val="3200"/>
              <a:buFont typeface="Noto Sans Symbols"/>
              <a:buChar char="✔"/>
            </a:pPr>
            <a:r>
              <a:rPr b="1" i="1" lang="fr-FR" sz="3200">
                <a:solidFill>
                  <a:schemeClr val="dk1"/>
                </a:solidFill>
                <a:latin typeface="Trebuchet MS"/>
                <a:ea typeface="Trebuchet MS"/>
                <a:cs typeface="Trebuchet MS"/>
                <a:sym typeface="Trebuchet MS"/>
              </a:rPr>
              <a:t>Vérifier les condition du transport du produit. </a:t>
            </a:r>
            <a:endParaRPr b="1" i="1" sz="3200">
              <a:solidFill>
                <a:schemeClr val="dk1"/>
              </a:solidFill>
              <a:latin typeface="Trebuchet MS"/>
              <a:ea typeface="Trebuchet MS"/>
              <a:cs typeface="Trebuchet MS"/>
              <a:sym typeface="Trebuchet MS"/>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6" name="Shape 156"/>
        <p:cNvGrpSpPr/>
        <p:nvPr/>
      </p:nvGrpSpPr>
      <p:grpSpPr>
        <a:xfrm>
          <a:off x="0" y="0"/>
          <a:ext cx="0" cy="0"/>
          <a:chOff x="0" y="0"/>
          <a:chExt cx="0" cy="0"/>
        </a:xfrm>
      </p:grpSpPr>
      <p:pic>
        <p:nvPicPr>
          <p:cNvPr descr="C:\Users\Computer\Downloads\téléchargement.jpg" id="157" name="Google Shape;157;p13"/>
          <p:cNvPicPr preferRelativeResize="0"/>
          <p:nvPr/>
        </p:nvPicPr>
        <p:blipFill rotWithShape="1">
          <a:blip r:embed="rId3">
            <a:alphaModFix/>
          </a:blip>
          <a:srcRect b="0" l="0" r="0" t="0"/>
          <a:stretch/>
        </p:blipFill>
        <p:spPr>
          <a:xfrm>
            <a:off x="27232" y="980728"/>
            <a:ext cx="8115655" cy="54006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1" name="Shape 161"/>
        <p:cNvGrpSpPr/>
        <p:nvPr/>
      </p:nvGrpSpPr>
      <p:grpSpPr>
        <a:xfrm>
          <a:off x="0" y="0"/>
          <a:ext cx="0" cy="0"/>
          <a:chOff x="0" y="0"/>
          <a:chExt cx="0" cy="0"/>
        </a:xfrm>
      </p:grpSpPr>
      <p:sp>
        <p:nvSpPr>
          <p:cNvPr id="162" name="Google Shape;162;p14"/>
          <p:cNvSpPr/>
          <p:nvPr/>
        </p:nvSpPr>
        <p:spPr>
          <a:xfrm>
            <a:off x="0" y="1"/>
            <a:ext cx="8388424" cy="698652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1" lang="fr-FR" sz="3200">
                <a:solidFill>
                  <a:srgbClr val="C00000"/>
                </a:solidFill>
                <a:latin typeface="Trebuchet MS"/>
                <a:ea typeface="Trebuchet MS"/>
                <a:cs typeface="Trebuchet MS"/>
                <a:sym typeface="Trebuchet MS"/>
              </a:rPr>
              <a:t>Avant la Transfusion: </a:t>
            </a:r>
            <a:endParaRPr/>
          </a:p>
          <a:p>
            <a:pPr indent="0" lvl="0" marL="0" marR="0" rtl="0" algn="l">
              <a:spcBef>
                <a:spcPts val="0"/>
              </a:spcBef>
              <a:spcAft>
                <a:spcPts val="0"/>
              </a:spcAft>
              <a:buNone/>
            </a:pPr>
            <a:r>
              <a:t/>
            </a:r>
            <a:endParaRPr b="1" i="1" sz="3200">
              <a:solidFill>
                <a:schemeClr val="dk1"/>
              </a:solidFill>
              <a:latin typeface="Trebuchet MS"/>
              <a:ea typeface="Trebuchet MS"/>
              <a:cs typeface="Trebuchet MS"/>
              <a:sym typeface="Trebuchet MS"/>
            </a:endParaRPr>
          </a:p>
          <a:p>
            <a:pPr indent="-203200" lvl="0" marL="0" marR="0" rtl="0" algn="l">
              <a:spcBef>
                <a:spcPts val="0"/>
              </a:spcBef>
              <a:spcAft>
                <a:spcPts val="0"/>
              </a:spcAft>
              <a:buClr>
                <a:schemeClr val="dk1"/>
              </a:buClr>
              <a:buSzPts val="3200"/>
              <a:buFont typeface="Noto Sans Symbols"/>
              <a:buChar char="✔"/>
            </a:pPr>
            <a:r>
              <a:rPr b="1" i="1" lang="fr-FR" sz="3200">
                <a:solidFill>
                  <a:schemeClr val="dk1"/>
                </a:solidFill>
                <a:latin typeface="Trebuchet MS"/>
                <a:ea typeface="Trebuchet MS"/>
                <a:cs typeface="Trebuchet MS"/>
                <a:sym typeface="Trebuchet MS"/>
              </a:rPr>
              <a:t>Ecrire sur le registre de transfusion: </a:t>
            </a:r>
            <a:endParaRPr/>
          </a:p>
          <a:p>
            <a:pPr indent="0" lvl="0" marL="0" marR="0" rtl="0" algn="l">
              <a:spcBef>
                <a:spcPts val="0"/>
              </a:spcBef>
              <a:spcAft>
                <a:spcPts val="0"/>
              </a:spcAft>
              <a:buClr>
                <a:schemeClr val="dk1"/>
              </a:buClr>
              <a:buSzPts val="3200"/>
              <a:buFont typeface="Noto Sans Symbols"/>
              <a:buNone/>
            </a:pPr>
            <a:r>
              <a:t/>
            </a:r>
            <a:endParaRPr b="1" i="1" sz="3200">
              <a:solidFill>
                <a:schemeClr val="dk1"/>
              </a:solidFill>
              <a:latin typeface="Trebuchet MS"/>
              <a:ea typeface="Trebuchet MS"/>
              <a:cs typeface="Trebuchet MS"/>
              <a:sym typeface="Trebuchet MS"/>
            </a:endParaRPr>
          </a:p>
          <a:p>
            <a:pPr indent="-203200" lvl="0" marL="0" marR="0" rtl="0" algn="l">
              <a:spcBef>
                <a:spcPts val="0"/>
              </a:spcBef>
              <a:spcAft>
                <a:spcPts val="0"/>
              </a:spcAft>
              <a:buClr>
                <a:schemeClr val="dk1"/>
              </a:buClr>
              <a:buSzPts val="3200"/>
              <a:buFont typeface="Noto Sans Symbols"/>
              <a:buChar char="✔"/>
            </a:pPr>
            <a:r>
              <a:rPr b="1" i="1" lang="fr-FR" sz="3200">
                <a:solidFill>
                  <a:schemeClr val="dk1"/>
                </a:solidFill>
                <a:latin typeface="Trebuchet MS"/>
                <a:ea typeface="Trebuchet MS"/>
                <a:cs typeface="Trebuchet MS"/>
                <a:sym typeface="Trebuchet MS"/>
              </a:rPr>
              <a:t> Nom et prénom du malade. </a:t>
            </a:r>
            <a:endParaRPr/>
          </a:p>
          <a:p>
            <a:pPr indent="-203200" lvl="0" marL="0" marR="0" rtl="0" algn="l">
              <a:spcBef>
                <a:spcPts val="0"/>
              </a:spcBef>
              <a:spcAft>
                <a:spcPts val="0"/>
              </a:spcAft>
              <a:buClr>
                <a:schemeClr val="dk1"/>
              </a:buClr>
              <a:buSzPts val="3200"/>
              <a:buFont typeface="Noto Sans Symbols"/>
              <a:buChar char="✔"/>
            </a:pPr>
            <a:r>
              <a:rPr b="1" i="1" lang="fr-FR" sz="3200">
                <a:solidFill>
                  <a:schemeClr val="dk1"/>
                </a:solidFill>
                <a:latin typeface="Trebuchet MS"/>
                <a:ea typeface="Trebuchet MS"/>
                <a:cs typeface="Trebuchet MS"/>
                <a:sym typeface="Trebuchet MS"/>
              </a:rPr>
              <a:t> La date. </a:t>
            </a:r>
            <a:endParaRPr/>
          </a:p>
          <a:p>
            <a:pPr indent="0" lvl="0" marL="0" marR="0" rtl="0" algn="l">
              <a:spcBef>
                <a:spcPts val="0"/>
              </a:spcBef>
              <a:spcAft>
                <a:spcPts val="0"/>
              </a:spcAft>
              <a:buNone/>
            </a:pPr>
            <a:r>
              <a:t/>
            </a:r>
            <a:endParaRPr b="1" i="1" sz="3200">
              <a:solidFill>
                <a:schemeClr val="dk1"/>
              </a:solidFill>
              <a:latin typeface="Trebuchet MS"/>
              <a:ea typeface="Trebuchet MS"/>
              <a:cs typeface="Trebuchet MS"/>
              <a:sym typeface="Trebuchet MS"/>
            </a:endParaRPr>
          </a:p>
          <a:p>
            <a:pPr indent="-203200" lvl="0" marL="0" marR="0" rtl="0" algn="l">
              <a:spcBef>
                <a:spcPts val="0"/>
              </a:spcBef>
              <a:spcAft>
                <a:spcPts val="0"/>
              </a:spcAft>
              <a:buClr>
                <a:schemeClr val="dk1"/>
              </a:buClr>
              <a:buSzPts val="3200"/>
              <a:buFont typeface="Noto Sans Symbols"/>
              <a:buChar char="✔"/>
            </a:pPr>
            <a:r>
              <a:rPr b="1" i="1" lang="fr-FR" sz="3200">
                <a:solidFill>
                  <a:schemeClr val="dk1"/>
                </a:solidFill>
                <a:latin typeface="Trebuchet MS"/>
                <a:ea typeface="Trebuchet MS"/>
                <a:cs typeface="Trebuchet MS"/>
                <a:sym typeface="Trebuchet MS"/>
              </a:rPr>
              <a:t> Le groupage phénotype du patient .</a:t>
            </a:r>
            <a:endParaRPr/>
          </a:p>
          <a:p>
            <a:pPr indent="0" lvl="0" marL="0" marR="0" rtl="0" algn="l">
              <a:spcBef>
                <a:spcPts val="0"/>
              </a:spcBef>
              <a:spcAft>
                <a:spcPts val="0"/>
              </a:spcAft>
              <a:buNone/>
            </a:pPr>
            <a:r>
              <a:rPr b="1" i="1" lang="fr-FR" sz="3200">
                <a:solidFill>
                  <a:schemeClr val="dk1"/>
                </a:solidFill>
                <a:latin typeface="Trebuchet MS"/>
                <a:ea typeface="Trebuchet MS"/>
                <a:cs typeface="Trebuchet MS"/>
                <a:sym typeface="Trebuchet MS"/>
              </a:rPr>
              <a:t> </a:t>
            </a:r>
            <a:endParaRPr/>
          </a:p>
          <a:p>
            <a:pPr indent="-203200" lvl="0" marL="0" marR="0" rtl="0" algn="l">
              <a:spcBef>
                <a:spcPts val="0"/>
              </a:spcBef>
              <a:spcAft>
                <a:spcPts val="0"/>
              </a:spcAft>
              <a:buClr>
                <a:schemeClr val="dk1"/>
              </a:buClr>
              <a:buSzPts val="3200"/>
              <a:buFont typeface="Noto Sans Symbols"/>
              <a:buChar char="✔"/>
            </a:pPr>
            <a:r>
              <a:rPr b="1" i="1" lang="fr-FR" sz="3200">
                <a:solidFill>
                  <a:schemeClr val="dk1"/>
                </a:solidFill>
                <a:latin typeface="Trebuchet MS"/>
                <a:ea typeface="Trebuchet MS"/>
                <a:cs typeface="Trebuchet MS"/>
                <a:sym typeface="Trebuchet MS"/>
              </a:rPr>
              <a:t> Le numéro des poches a transfuser.</a:t>
            </a:r>
            <a:endParaRPr/>
          </a:p>
          <a:p>
            <a:pPr indent="0" lvl="0" marL="0" marR="0" rtl="0" algn="l">
              <a:spcBef>
                <a:spcPts val="0"/>
              </a:spcBef>
              <a:spcAft>
                <a:spcPts val="0"/>
              </a:spcAft>
              <a:buNone/>
            </a:pPr>
            <a:r>
              <a:rPr b="1" i="1" lang="fr-FR" sz="3200">
                <a:solidFill>
                  <a:schemeClr val="dk1"/>
                </a:solidFill>
                <a:latin typeface="Trebuchet MS"/>
                <a:ea typeface="Trebuchet MS"/>
                <a:cs typeface="Trebuchet MS"/>
                <a:sym typeface="Trebuchet MS"/>
              </a:rPr>
              <a:t> </a:t>
            </a:r>
            <a:endParaRPr/>
          </a:p>
          <a:p>
            <a:pPr indent="-203200" lvl="0" marL="0" marR="0" rtl="0" algn="l">
              <a:spcBef>
                <a:spcPts val="0"/>
              </a:spcBef>
              <a:spcAft>
                <a:spcPts val="0"/>
              </a:spcAft>
              <a:buClr>
                <a:schemeClr val="dk1"/>
              </a:buClr>
              <a:buSzPts val="3200"/>
              <a:buFont typeface="Noto Sans Symbols"/>
              <a:buChar char="✔"/>
            </a:pPr>
            <a:r>
              <a:rPr b="1" i="1" lang="fr-FR" sz="3200">
                <a:solidFill>
                  <a:schemeClr val="dk1"/>
                </a:solidFill>
                <a:latin typeface="Trebuchet MS"/>
                <a:ea typeface="Trebuchet MS"/>
                <a:cs typeface="Trebuchet MS"/>
                <a:sym typeface="Trebuchet MS"/>
              </a:rPr>
              <a:t> </a:t>
            </a:r>
            <a:r>
              <a:rPr b="1" i="1" lang="fr-FR" sz="3200">
                <a:solidFill>
                  <a:srgbClr val="7030A0"/>
                </a:solidFill>
                <a:latin typeface="Trebuchet MS"/>
                <a:ea typeface="Trebuchet MS"/>
                <a:cs typeface="Trebuchet MS"/>
                <a:sym typeface="Trebuchet MS"/>
              </a:rPr>
              <a:t>Le nom du médecin prescripteur et de l’infirmier qui prennent en charge l’acte transfusionnel.</a:t>
            </a:r>
            <a:endParaRPr b="1" i="1" sz="3200">
              <a:solidFill>
                <a:srgbClr val="7030A0"/>
              </a:solidFill>
              <a:latin typeface="Trebuchet MS"/>
              <a:ea typeface="Trebuchet MS"/>
              <a:cs typeface="Trebuchet MS"/>
              <a:sym typeface="Trebuchet MS"/>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6" name="Shape 166"/>
        <p:cNvGrpSpPr/>
        <p:nvPr/>
      </p:nvGrpSpPr>
      <p:grpSpPr>
        <a:xfrm>
          <a:off x="0" y="0"/>
          <a:ext cx="0" cy="0"/>
          <a:chOff x="0" y="0"/>
          <a:chExt cx="0" cy="0"/>
        </a:xfrm>
      </p:grpSpPr>
      <p:pic>
        <p:nvPicPr>
          <p:cNvPr descr="C:\Users\Computer\Downloads\slide_17.jpg" id="167" name="Google Shape;167;p15"/>
          <p:cNvPicPr preferRelativeResize="0"/>
          <p:nvPr/>
        </p:nvPicPr>
        <p:blipFill rotWithShape="1">
          <a:blip r:embed="rId3">
            <a:alphaModFix/>
          </a:blip>
          <a:srcRect b="0" l="0" r="0" t="0"/>
          <a:stretch/>
        </p:blipFill>
        <p:spPr>
          <a:xfrm>
            <a:off x="899592" y="404664"/>
            <a:ext cx="6624736" cy="576064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1" name="Shape 171"/>
        <p:cNvGrpSpPr/>
        <p:nvPr/>
      </p:nvGrpSpPr>
      <p:grpSpPr>
        <a:xfrm>
          <a:off x="0" y="0"/>
          <a:ext cx="0" cy="0"/>
          <a:chOff x="0" y="0"/>
          <a:chExt cx="0" cy="0"/>
        </a:xfrm>
      </p:grpSpPr>
      <p:sp>
        <p:nvSpPr>
          <p:cNvPr id="172" name="Google Shape;172;p16"/>
          <p:cNvSpPr/>
          <p:nvPr/>
        </p:nvSpPr>
        <p:spPr>
          <a:xfrm>
            <a:off x="0" y="1"/>
            <a:ext cx="8028384" cy="5509200"/>
          </a:xfrm>
          <a:prstGeom prst="rect">
            <a:avLst/>
          </a:prstGeom>
          <a:noFill/>
          <a:ln cap="flat" cmpd="sng" w="9525">
            <a:solidFill>
              <a:schemeClr val="accent1"/>
            </a:solidFill>
            <a:prstDash val="solid"/>
            <a:round/>
            <a:headEnd len="sm" w="sm" type="none"/>
            <a:tailEnd len="sm" w="sm" type="none"/>
          </a:ln>
        </p:spPr>
        <p:txBody>
          <a:bodyPr anchorCtr="0" anchor="t" bIns="45700" lIns="91425" spcFirstLastPara="1" rIns="91425" wrap="square" tIns="45700">
            <a:spAutoFit/>
          </a:bodyPr>
          <a:lstStyle/>
          <a:p>
            <a:pPr indent="0" lvl="0" marL="0" marR="0" rtl="0" algn="l">
              <a:spcBef>
                <a:spcPts val="0"/>
              </a:spcBef>
              <a:spcAft>
                <a:spcPts val="0"/>
              </a:spcAft>
              <a:buNone/>
            </a:pPr>
            <a:r>
              <a:rPr b="1" i="1" lang="fr-FR" sz="3200">
                <a:solidFill>
                  <a:srgbClr val="C00000"/>
                </a:solidFill>
                <a:latin typeface="Trebuchet MS"/>
                <a:ea typeface="Trebuchet MS"/>
                <a:cs typeface="Trebuchet MS"/>
                <a:sym typeface="Trebuchet MS"/>
              </a:rPr>
              <a:t>Test ultime: </a:t>
            </a:r>
            <a:endParaRPr/>
          </a:p>
          <a:p>
            <a:pPr indent="0" lvl="0" marL="0" marR="0" rtl="0" algn="l">
              <a:spcBef>
                <a:spcPts val="0"/>
              </a:spcBef>
              <a:spcAft>
                <a:spcPts val="0"/>
              </a:spcAft>
              <a:buNone/>
            </a:pPr>
            <a:r>
              <a:rPr b="1" i="1" lang="fr-FR" sz="3200">
                <a:solidFill>
                  <a:schemeClr val="dk1"/>
                </a:solidFill>
                <a:latin typeface="Trebuchet MS"/>
                <a:ea typeface="Trebuchet MS"/>
                <a:cs typeface="Trebuchet MS"/>
                <a:sym typeface="Trebuchet MS"/>
              </a:rPr>
              <a:t>Avant de poser la poche du sang, </a:t>
            </a:r>
            <a:r>
              <a:rPr b="1" i="1" lang="fr-FR" sz="3200">
                <a:solidFill>
                  <a:srgbClr val="7030A0"/>
                </a:solidFill>
                <a:latin typeface="Trebuchet MS"/>
                <a:ea typeface="Trebuchet MS"/>
                <a:cs typeface="Trebuchet MS"/>
                <a:sym typeface="Trebuchet MS"/>
              </a:rPr>
              <a:t>réaliser le contrôle ultime</a:t>
            </a:r>
            <a:r>
              <a:rPr b="1" i="1" lang="fr-FR" sz="3200">
                <a:solidFill>
                  <a:schemeClr val="dk1"/>
                </a:solidFill>
                <a:latin typeface="Trebuchet MS"/>
                <a:ea typeface="Trebuchet MS"/>
                <a:cs typeface="Trebuchet MS"/>
                <a:sym typeface="Trebuchet MS"/>
              </a:rPr>
              <a:t>: </a:t>
            </a:r>
            <a:endParaRPr/>
          </a:p>
          <a:p>
            <a:pPr indent="0" lvl="0" marL="0" marR="0" rtl="0" algn="l">
              <a:spcBef>
                <a:spcPts val="0"/>
              </a:spcBef>
              <a:spcAft>
                <a:spcPts val="0"/>
              </a:spcAft>
              <a:buNone/>
            </a:pPr>
            <a:r>
              <a:t/>
            </a:r>
            <a:endParaRPr b="1" i="1" sz="3200">
              <a:solidFill>
                <a:schemeClr val="dk1"/>
              </a:solidFill>
              <a:latin typeface="Trebuchet MS"/>
              <a:ea typeface="Trebuchet MS"/>
              <a:cs typeface="Trebuchet MS"/>
              <a:sym typeface="Trebuchet MS"/>
            </a:endParaRPr>
          </a:p>
          <a:p>
            <a:pPr indent="0" lvl="0" marL="0" marR="0" rtl="0" algn="l">
              <a:spcBef>
                <a:spcPts val="0"/>
              </a:spcBef>
              <a:spcAft>
                <a:spcPts val="0"/>
              </a:spcAft>
              <a:buNone/>
            </a:pPr>
            <a:r>
              <a:rPr b="1" i="1" lang="fr-FR" sz="3200">
                <a:solidFill>
                  <a:schemeClr val="dk1"/>
                </a:solidFill>
                <a:latin typeface="Trebuchet MS"/>
                <a:ea typeface="Trebuchet MS"/>
                <a:cs typeface="Trebuchet MS"/>
                <a:sym typeface="Trebuchet MS"/>
              </a:rPr>
              <a:t>Fait par le médecin ou l’infirmier mais l’interpretation et décision: MÉDICALE</a:t>
            </a:r>
            <a:r>
              <a:rPr b="1" i="1" lang="fr-FR" sz="3200">
                <a:solidFill>
                  <a:srgbClr val="C00000"/>
                </a:solidFill>
                <a:latin typeface="Trebuchet MS"/>
                <a:ea typeface="Trebuchet MS"/>
                <a:cs typeface="Trebuchet MS"/>
                <a:sym typeface="Trebuchet MS"/>
              </a:rPr>
              <a:t> </a:t>
            </a:r>
            <a:r>
              <a:rPr b="1" i="1" lang="fr-FR" sz="3200">
                <a:solidFill>
                  <a:schemeClr val="dk1"/>
                </a:solidFill>
                <a:latin typeface="Trebuchet MS"/>
                <a:ea typeface="Trebuchet MS"/>
                <a:cs typeface="Trebuchet MS"/>
                <a:sym typeface="Trebuchet MS"/>
              </a:rPr>
              <a:t>Responsabilité médio légale Au lit du malade. </a:t>
            </a:r>
            <a:endParaRPr/>
          </a:p>
          <a:p>
            <a:pPr indent="-203200" lvl="0" marL="0" marR="0" rtl="0" algn="l">
              <a:spcBef>
                <a:spcPts val="0"/>
              </a:spcBef>
              <a:spcAft>
                <a:spcPts val="0"/>
              </a:spcAft>
              <a:buClr>
                <a:schemeClr val="dk1"/>
              </a:buClr>
              <a:buSzPts val="3200"/>
              <a:buFont typeface="Noto Sans Symbols"/>
              <a:buChar char="✔"/>
            </a:pPr>
            <a:r>
              <a:rPr b="1" i="1" lang="fr-FR" sz="3200">
                <a:solidFill>
                  <a:schemeClr val="dk1"/>
                </a:solidFill>
                <a:latin typeface="Trebuchet MS"/>
                <a:ea typeface="Trebuchet MS"/>
                <a:cs typeface="Trebuchet MS"/>
                <a:sym typeface="Trebuchet MS"/>
              </a:rPr>
              <a:t>Juste avant la transfusion. </a:t>
            </a:r>
            <a:endParaRPr/>
          </a:p>
          <a:p>
            <a:pPr indent="-203200" lvl="0" marL="0" marR="0" rtl="0" algn="l">
              <a:spcBef>
                <a:spcPts val="0"/>
              </a:spcBef>
              <a:spcAft>
                <a:spcPts val="0"/>
              </a:spcAft>
              <a:buClr>
                <a:schemeClr val="dk1"/>
              </a:buClr>
              <a:buSzPts val="3200"/>
              <a:buFont typeface="Noto Sans Symbols"/>
              <a:buChar char="✔"/>
            </a:pPr>
            <a:r>
              <a:rPr b="1" i="1" lang="fr-FR" sz="3200">
                <a:solidFill>
                  <a:schemeClr val="dk1"/>
                </a:solidFill>
                <a:latin typeface="Trebuchet MS"/>
                <a:ea typeface="Trebuchet MS"/>
                <a:cs typeface="Trebuchet MS"/>
                <a:sym typeface="Trebuchet MS"/>
              </a:rPr>
              <a:t>Pour chaque culot. </a:t>
            </a:r>
            <a:endParaRPr/>
          </a:p>
          <a:p>
            <a:pPr indent="0" lvl="0" marL="0" marR="0" rtl="0" algn="l">
              <a:spcBef>
                <a:spcPts val="0"/>
              </a:spcBef>
              <a:spcAft>
                <a:spcPts val="0"/>
              </a:spcAft>
              <a:buNone/>
            </a:pPr>
            <a:r>
              <a:t/>
            </a:r>
            <a:endParaRPr b="1" i="1" sz="3200">
              <a:solidFill>
                <a:schemeClr val="dk1"/>
              </a:solidFill>
              <a:latin typeface="Trebuchet MS"/>
              <a:ea typeface="Trebuchet MS"/>
              <a:cs typeface="Trebuchet MS"/>
              <a:sym typeface="Trebuchet MS"/>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6" name="Shape 176"/>
        <p:cNvGrpSpPr/>
        <p:nvPr/>
      </p:nvGrpSpPr>
      <p:grpSpPr>
        <a:xfrm>
          <a:off x="0" y="0"/>
          <a:ext cx="0" cy="0"/>
          <a:chOff x="0" y="0"/>
          <a:chExt cx="0" cy="0"/>
        </a:xfrm>
      </p:grpSpPr>
      <p:sp>
        <p:nvSpPr>
          <p:cNvPr id="177" name="Google Shape;177;p17"/>
          <p:cNvSpPr/>
          <p:nvPr/>
        </p:nvSpPr>
        <p:spPr>
          <a:xfrm>
            <a:off x="179512" y="1"/>
            <a:ext cx="7848872" cy="55092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1" lang="fr-FR" sz="3200">
                <a:solidFill>
                  <a:srgbClr val="C00000"/>
                </a:solidFill>
                <a:latin typeface="Trebuchet MS"/>
                <a:ea typeface="Trebuchet MS"/>
                <a:cs typeface="Trebuchet MS"/>
                <a:sym typeface="Trebuchet MS"/>
              </a:rPr>
              <a:t>Attention: </a:t>
            </a:r>
            <a:endParaRPr/>
          </a:p>
          <a:p>
            <a:pPr indent="0" lvl="0" marL="0" marR="0" rtl="0" algn="l">
              <a:spcBef>
                <a:spcPts val="0"/>
              </a:spcBef>
              <a:spcAft>
                <a:spcPts val="0"/>
              </a:spcAft>
              <a:buNone/>
            </a:pPr>
            <a:r>
              <a:rPr b="1" i="1" lang="fr-FR" sz="3200">
                <a:solidFill>
                  <a:schemeClr val="dk1"/>
                </a:solidFill>
                <a:latin typeface="Trebuchet MS"/>
                <a:ea typeface="Trebuchet MS"/>
                <a:cs typeface="Trebuchet MS"/>
                <a:sym typeface="Trebuchet MS"/>
              </a:rPr>
              <a:t>La transfusion sanguine est un acte médical─&gt; ne pas transfuser sans la présence d’un médecin. </a:t>
            </a:r>
            <a:endParaRPr/>
          </a:p>
          <a:p>
            <a:pPr indent="0" lvl="0" marL="0" marR="0" rtl="0" algn="l">
              <a:spcBef>
                <a:spcPts val="0"/>
              </a:spcBef>
              <a:spcAft>
                <a:spcPts val="0"/>
              </a:spcAft>
              <a:buNone/>
            </a:pPr>
            <a:r>
              <a:t/>
            </a:r>
            <a:endParaRPr b="1" i="1" sz="3200">
              <a:solidFill>
                <a:schemeClr val="dk1"/>
              </a:solidFill>
              <a:latin typeface="Trebuchet MS"/>
              <a:ea typeface="Trebuchet MS"/>
              <a:cs typeface="Trebuchet MS"/>
              <a:sym typeface="Trebuchet MS"/>
            </a:endParaRPr>
          </a:p>
          <a:p>
            <a:pPr indent="0" lvl="0" marL="0" marR="0" rtl="0" algn="l">
              <a:spcBef>
                <a:spcPts val="0"/>
              </a:spcBef>
              <a:spcAft>
                <a:spcPts val="0"/>
              </a:spcAft>
              <a:buNone/>
            </a:pPr>
            <a:r>
              <a:rPr b="1" i="1" lang="fr-FR" sz="3200">
                <a:solidFill>
                  <a:schemeClr val="dk1"/>
                </a:solidFill>
                <a:latin typeface="Trebuchet MS"/>
                <a:ea typeface="Trebuchet MS"/>
                <a:cs typeface="Trebuchet MS"/>
                <a:sym typeface="Trebuchet MS"/>
              </a:rPr>
              <a:t> En cas de plusieurs transfusions ─&gt; </a:t>
            </a:r>
            <a:endParaRPr/>
          </a:p>
          <a:p>
            <a:pPr indent="0" lvl="0" marL="0" marR="0" rtl="0" algn="l">
              <a:spcBef>
                <a:spcPts val="0"/>
              </a:spcBef>
              <a:spcAft>
                <a:spcPts val="0"/>
              </a:spcAft>
              <a:buNone/>
            </a:pPr>
            <a:r>
              <a:t/>
            </a:r>
            <a:endParaRPr b="1" i="1" sz="3200">
              <a:solidFill>
                <a:schemeClr val="dk1"/>
              </a:solidFill>
              <a:latin typeface="Trebuchet MS"/>
              <a:ea typeface="Trebuchet MS"/>
              <a:cs typeface="Trebuchet MS"/>
              <a:sym typeface="Trebuchet MS"/>
            </a:endParaRPr>
          </a:p>
          <a:p>
            <a:pPr indent="0" lvl="0" marL="0" marR="0" rtl="0" algn="l">
              <a:spcBef>
                <a:spcPts val="0"/>
              </a:spcBef>
              <a:spcAft>
                <a:spcPts val="0"/>
              </a:spcAft>
              <a:buNone/>
            </a:pPr>
            <a:r>
              <a:rPr b="1" i="1" lang="fr-FR" sz="3200">
                <a:solidFill>
                  <a:srgbClr val="C00000"/>
                </a:solidFill>
                <a:latin typeface="Trebuchet MS"/>
                <a:ea typeface="Trebuchet MS"/>
                <a:cs typeface="Trebuchet MS"/>
                <a:sym typeface="Trebuchet MS"/>
              </a:rPr>
              <a:t>Attention à la routine </a:t>
            </a:r>
            <a:r>
              <a:rPr b="1" i="1" lang="fr-FR" sz="3200">
                <a:solidFill>
                  <a:schemeClr val="dk1"/>
                </a:solidFill>
                <a:latin typeface="Trebuchet MS"/>
                <a:ea typeface="Trebuchet MS"/>
                <a:cs typeface="Trebuchet MS"/>
                <a:sym typeface="Trebuchet MS"/>
              </a:rPr>
              <a:t>: control au lit du malade. </a:t>
            </a:r>
            <a:endParaRPr/>
          </a:p>
          <a:p>
            <a:pPr indent="0" lvl="0" marL="0" marR="0" rtl="0" algn="l">
              <a:spcBef>
                <a:spcPts val="0"/>
              </a:spcBef>
              <a:spcAft>
                <a:spcPts val="0"/>
              </a:spcAft>
              <a:buNone/>
            </a:pPr>
            <a:r>
              <a:rPr b="1" i="1" lang="fr-FR" sz="3200">
                <a:solidFill>
                  <a:schemeClr val="dk1"/>
                </a:solidFill>
                <a:latin typeface="Trebuchet MS"/>
                <a:ea typeface="Trebuchet MS"/>
                <a:cs typeface="Trebuchet MS"/>
                <a:sym typeface="Trebuchet MS"/>
              </a:rPr>
              <a:t> Chez le sujet âgé, enfant et cardiaque─&gt; débit minutes adapté.</a:t>
            </a:r>
            <a:endParaRPr b="1" i="1" sz="3200">
              <a:solidFill>
                <a:schemeClr val="dk1"/>
              </a:solidFill>
              <a:latin typeface="Trebuchet MS"/>
              <a:ea typeface="Trebuchet MS"/>
              <a:cs typeface="Trebuchet MS"/>
              <a:sym typeface="Trebuchet MS"/>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1" name="Shape 181"/>
        <p:cNvGrpSpPr/>
        <p:nvPr/>
      </p:nvGrpSpPr>
      <p:grpSpPr>
        <a:xfrm>
          <a:off x="0" y="0"/>
          <a:ext cx="0" cy="0"/>
          <a:chOff x="0" y="0"/>
          <a:chExt cx="0" cy="0"/>
        </a:xfrm>
      </p:grpSpPr>
      <p:sp>
        <p:nvSpPr>
          <p:cNvPr id="182" name="Google Shape;182;p18"/>
          <p:cNvSpPr/>
          <p:nvPr/>
        </p:nvSpPr>
        <p:spPr>
          <a:xfrm>
            <a:off x="0" y="0"/>
            <a:ext cx="8676456" cy="668272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1" lang="fr-FR" sz="3200">
                <a:solidFill>
                  <a:srgbClr val="C00000"/>
                </a:solidFill>
                <a:latin typeface="Trebuchet MS"/>
                <a:ea typeface="Trebuchet MS"/>
                <a:cs typeface="Trebuchet MS"/>
                <a:sym typeface="Trebuchet MS"/>
              </a:rPr>
              <a:t>Pendant la transfusion </a:t>
            </a:r>
            <a:endParaRPr/>
          </a:p>
          <a:p>
            <a:pPr indent="-203200" lvl="0" marL="0" marR="0" rtl="0" algn="l">
              <a:spcBef>
                <a:spcPts val="0"/>
              </a:spcBef>
              <a:spcAft>
                <a:spcPts val="0"/>
              </a:spcAft>
              <a:buClr>
                <a:schemeClr val="dk1"/>
              </a:buClr>
              <a:buSzPts val="3200"/>
              <a:buFont typeface="Noto Sans Symbols"/>
              <a:buChar char="❖"/>
            </a:pPr>
            <a:r>
              <a:rPr b="1" i="1" lang="fr-FR" sz="3200">
                <a:solidFill>
                  <a:schemeClr val="dk1"/>
                </a:solidFill>
                <a:latin typeface="Trebuchet MS"/>
                <a:ea typeface="Trebuchet MS"/>
                <a:cs typeface="Trebuchet MS"/>
                <a:sym typeface="Trebuchet MS"/>
              </a:rPr>
              <a:t> </a:t>
            </a:r>
            <a:r>
              <a:rPr b="1" i="1" lang="fr-FR" sz="3200">
                <a:solidFill>
                  <a:schemeClr val="dk2"/>
                </a:solidFill>
                <a:latin typeface="Trebuchet MS"/>
                <a:ea typeface="Trebuchet MS"/>
                <a:cs typeface="Trebuchet MS"/>
                <a:sym typeface="Trebuchet MS"/>
              </a:rPr>
              <a:t>Rester auprès du patient les 10 premières minutes. </a:t>
            </a:r>
            <a:endParaRPr/>
          </a:p>
          <a:p>
            <a:pPr indent="-203200" lvl="0" marL="0" marR="0" rtl="0" algn="l">
              <a:spcBef>
                <a:spcPts val="0"/>
              </a:spcBef>
              <a:spcAft>
                <a:spcPts val="0"/>
              </a:spcAft>
              <a:buClr>
                <a:srgbClr val="C00000"/>
              </a:buClr>
              <a:buSzPts val="3200"/>
              <a:buFont typeface="Noto Sans Symbols"/>
              <a:buChar char="❖"/>
            </a:pPr>
            <a:r>
              <a:rPr b="1" i="1" lang="fr-FR" sz="3200">
                <a:solidFill>
                  <a:srgbClr val="C00000"/>
                </a:solidFill>
                <a:latin typeface="Trebuchet MS"/>
                <a:ea typeface="Trebuchet MS"/>
                <a:cs typeface="Trebuchet MS"/>
                <a:sym typeface="Trebuchet MS"/>
              </a:rPr>
              <a:t>Surveiller l'apparition éventuelle d'un de ces signes :</a:t>
            </a:r>
            <a:endParaRPr/>
          </a:p>
          <a:p>
            <a:pPr indent="-203200" lvl="0" marL="0" marR="0" rtl="0" algn="l">
              <a:spcBef>
                <a:spcPts val="0"/>
              </a:spcBef>
              <a:spcAft>
                <a:spcPts val="0"/>
              </a:spcAft>
              <a:buClr>
                <a:schemeClr val="dk1"/>
              </a:buClr>
              <a:buSzPts val="3200"/>
              <a:buFont typeface="Noto Sans Symbols"/>
              <a:buChar char="❖"/>
            </a:pPr>
            <a:r>
              <a:rPr b="1" i="1" lang="fr-FR" sz="3200">
                <a:solidFill>
                  <a:schemeClr val="dk1"/>
                </a:solidFill>
                <a:latin typeface="Trebuchet MS"/>
                <a:ea typeface="Trebuchet MS"/>
                <a:cs typeface="Trebuchet MS"/>
                <a:sym typeface="Trebuchet MS"/>
              </a:rPr>
              <a:t> ─Malaise, angoisse ,Tachypnée, Frisson, élévation de température. </a:t>
            </a:r>
            <a:endParaRPr/>
          </a:p>
          <a:p>
            <a:pPr indent="-203200" lvl="0" marL="0" marR="0" rtl="0" algn="l">
              <a:spcBef>
                <a:spcPts val="0"/>
              </a:spcBef>
              <a:spcAft>
                <a:spcPts val="0"/>
              </a:spcAft>
              <a:buClr>
                <a:schemeClr val="dk1"/>
              </a:buClr>
              <a:buSzPts val="3200"/>
              <a:buFont typeface="Noto Sans Symbols"/>
              <a:buChar char="❖"/>
            </a:pPr>
            <a:r>
              <a:rPr b="1" i="1" lang="fr-FR" sz="3200">
                <a:solidFill>
                  <a:schemeClr val="dk1"/>
                </a:solidFill>
                <a:latin typeface="Trebuchet MS"/>
                <a:ea typeface="Trebuchet MS"/>
                <a:cs typeface="Trebuchet MS"/>
                <a:sym typeface="Trebuchet MS"/>
              </a:rPr>
              <a:t>─</a:t>
            </a:r>
            <a:r>
              <a:rPr b="1" i="1" lang="fr-FR" sz="3200">
                <a:solidFill>
                  <a:srgbClr val="892D4E"/>
                </a:solidFill>
                <a:latin typeface="Trebuchet MS"/>
                <a:ea typeface="Trebuchet MS"/>
                <a:cs typeface="Trebuchet MS"/>
                <a:sym typeface="Trebuchet MS"/>
              </a:rPr>
              <a:t>Douleurs lombaires, Sensation d'oppression thoracique. </a:t>
            </a:r>
            <a:endParaRPr/>
          </a:p>
          <a:p>
            <a:pPr indent="-203200" lvl="0" marL="0" marR="0" rtl="0" algn="l">
              <a:spcBef>
                <a:spcPts val="0"/>
              </a:spcBef>
              <a:spcAft>
                <a:spcPts val="0"/>
              </a:spcAft>
              <a:buClr>
                <a:schemeClr val="dk1"/>
              </a:buClr>
              <a:buSzPts val="3200"/>
              <a:buFont typeface="Noto Sans Symbols"/>
              <a:buChar char="❖"/>
            </a:pPr>
            <a:r>
              <a:rPr b="1" i="1" lang="fr-FR" sz="3200">
                <a:solidFill>
                  <a:schemeClr val="dk1"/>
                </a:solidFill>
                <a:latin typeface="Trebuchet MS"/>
                <a:ea typeface="Trebuchet MS"/>
                <a:cs typeface="Trebuchet MS"/>
                <a:sym typeface="Trebuchet MS"/>
              </a:rPr>
              <a:t>─Réaction cutanée. </a:t>
            </a:r>
            <a:endParaRPr/>
          </a:p>
          <a:p>
            <a:pPr indent="0" lvl="0" marL="0" marR="0" rtl="0" algn="l">
              <a:spcBef>
                <a:spcPts val="0"/>
              </a:spcBef>
              <a:spcAft>
                <a:spcPts val="0"/>
              </a:spcAft>
              <a:buNone/>
            </a:pPr>
            <a:r>
              <a:t/>
            </a:r>
            <a:endParaRPr b="1" i="1" sz="3200">
              <a:solidFill>
                <a:schemeClr val="dk1"/>
              </a:solidFill>
              <a:latin typeface="Trebuchet MS"/>
              <a:ea typeface="Trebuchet MS"/>
              <a:cs typeface="Trebuchet MS"/>
              <a:sym typeface="Trebuchet MS"/>
            </a:endParaRPr>
          </a:p>
          <a:p>
            <a:pPr indent="-203200" lvl="0" marL="0" marR="0" rtl="0" algn="l">
              <a:spcBef>
                <a:spcPts val="0"/>
              </a:spcBef>
              <a:spcAft>
                <a:spcPts val="0"/>
              </a:spcAft>
              <a:buClr>
                <a:srgbClr val="892D4E"/>
              </a:buClr>
              <a:buSzPts val="3200"/>
              <a:buFont typeface="Noto Sans Symbols"/>
              <a:buChar char="❖"/>
            </a:pPr>
            <a:r>
              <a:rPr b="1" i="1" lang="fr-FR" sz="3200">
                <a:solidFill>
                  <a:srgbClr val="892D4E"/>
                </a:solidFill>
                <a:latin typeface="Trebuchet MS"/>
                <a:ea typeface="Trebuchet MS"/>
                <a:cs typeface="Trebuchet MS"/>
                <a:sym typeface="Trebuchet MS"/>
              </a:rPr>
              <a:t>Continuer à contrôler le pouls, la TA toutes les 30 minutes.</a:t>
            </a:r>
            <a:endParaRPr b="1" i="1" sz="3200">
              <a:solidFill>
                <a:srgbClr val="892D4E"/>
              </a:solidFill>
              <a:latin typeface="Trebuchet MS"/>
              <a:ea typeface="Trebuchet MS"/>
              <a:cs typeface="Trebuchet MS"/>
              <a:sym typeface="Trebuchet MS"/>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 name="Shape 95"/>
        <p:cNvGrpSpPr/>
        <p:nvPr/>
      </p:nvGrpSpPr>
      <p:grpSpPr>
        <a:xfrm>
          <a:off x="0" y="0"/>
          <a:ext cx="0" cy="0"/>
          <a:chOff x="0" y="0"/>
          <a:chExt cx="0" cy="0"/>
        </a:xfrm>
      </p:grpSpPr>
      <p:sp>
        <p:nvSpPr>
          <p:cNvPr id="96" name="Google Shape;96;p2"/>
          <p:cNvSpPr/>
          <p:nvPr/>
        </p:nvSpPr>
        <p:spPr>
          <a:xfrm>
            <a:off x="107504" y="332656"/>
            <a:ext cx="8064896" cy="557075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1" lang="fr-FR" sz="3600" u="none" cap="none" strike="noStrike">
                <a:solidFill>
                  <a:srgbClr val="C00000"/>
                </a:solidFill>
                <a:latin typeface="Trebuchet MS"/>
                <a:ea typeface="Trebuchet MS"/>
                <a:cs typeface="Trebuchet MS"/>
                <a:sym typeface="Trebuchet MS"/>
              </a:rPr>
              <a:t>La transfusion sanguine :</a:t>
            </a:r>
            <a:endParaRPr/>
          </a:p>
          <a:p>
            <a:pPr indent="0" lvl="0" marL="0" marR="0" rtl="0" algn="l">
              <a:spcBef>
                <a:spcPts val="0"/>
              </a:spcBef>
              <a:spcAft>
                <a:spcPts val="0"/>
              </a:spcAft>
              <a:buNone/>
            </a:pPr>
            <a:r>
              <a:t/>
            </a:r>
            <a:endParaRPr b="1" i="1" sz="3200">
              <a:solidFill>
                <a:srgbClr val="974203"/>
              </a:solidFill>
              <a:latin typeface="Trebuchet MS"/>
              <a:ea typeface="Trebuchet MS"/>
              <a:cs typeface="Trebuchet MS"/>
              <a:sym typeface="Trebuchet MS"/>
            </a:endParaRPr>
          </a:p>
          <a:p>
            <a:pPr indent="0" lvl="0" marL="0" marR="0" rtl="0" algn="l">
              <a:spcBef>
                <a:spcPts val="0"/>
              </a:spcBef>
              <a:spcAft>
                <a:spcPts val="0"/>
              </a:spcAft>
              <a:buNone/>
            </a:pPr>
            <a:r>
              <a:rPr b="1" i="1" lang="fr-FR" sz="3200">
                <a:solidFill>
                  <a:srgbClr val="974203"/>
                </a:solidFill>
                <a:latin typeface="Trebuchet MS"/>
                <a:ea typeface="Trebuchet MS"/>
                <a:cs typeface="Trebuchet MS"/>
                <a:sym typeface="Trebuchet MS"/>
              </a:rPr>
              <a:t> </a:t>
            </a:r>
            <a:r>
              <a:rPr b="1" i="1" lang="fr-FR" sz="3200">
                <a:solidFill>
                  <a:schemeClr val="dk1"/>
                </a:solidFill>
                <a:latin typeface="Trebuchet MS"/>
                <a:ea typeface="Trebuchet MS"/>
                <a:cs typeface="Trebuchet MS"/>
                <a:sym typeface="Trebuchet MS"/>
              </a:rPr>
              <a:t>La transfusion sanguine est un acte médical qui consiste à transfuser le sang ou l’un de ses composants d’un ou de plusieurs donneurs chez un malade dit receveur. </a:t>
            </a:r>
            <a:endParaRPr/>
          </a:p>
          <a:p>
            <a:pPr indent="-203200" lvl="0" marL="0" marR="0" rtl="0" algn="l">
              <a:spcBef>
                <a:spcPts val="0"/>
              </a:spcBef>
              <a:spcAft>
                <a:spcPts val="0"/>
              </a:spcAft>
              <a:buClr>
                <a:schemeClr val="dk1"/>
              </a:buClr>
              <a:buSzPts val="3200"/>
              <a:buFont typeface="Noto Sans Symbols"/>
              <a:buChar char="⮚"/>
            </a:pPr>
            <a:r>
              <a:rPr b="1" i="1" lang="fr-FR" sz="3200">
                <a:solidFill>
                  <a:schemeClr val="dk1"/>
                </a:solidFill>
                <a:latin typeface="Trebuchet MS"/>
                <a:ea typeface="Trebuchet MS"/>
                <a:cs typeface="Trebuchet MS"/>
                <a:sym typeface="Trebuchet MS"/>
              </a:rPr>
              <a:t>Responsabilité médicale </a:t>
            </a:r>
            <a:endParaRPr/>
          </a:p>
          <a:p>
            <a:pPr indent="-203200" lvl="0" marL="0" marR="0" rtl="0" algn="l">
              <a:spcBef>
                <a:spcPts val="0"/>
              </a:spcBef>
              <a:spcAft>
                <a:spcPts val="0"/>
              </a:spcAft>
              <a:buClr>
                <a:schemeClr val="dk1"/>
              </a:buClr>
              <a:buSzPts val="3200"/>
              <a:buFont typeface="Noto Sans Symbols"/>
              <a:buChar char="⮚"/>
            </a:pPr>
            <a:r>
              <a:rPr b="1" i="1" lang="fr-FR" sz="3200">
                <a:solidFill>
                  <a:schemeClr val="dk1"/>
                </a:solidFill>
                <a:latin typeface="Trebuchet MS"/>
                <a:ea typeface="Trebuchet MS"/>
                <a:cs typeface="Trebuchet MS"/>
                <a:sym typeface="Trebuchet MS"/>
              </a:rPr>
              <a:t>Mais rôle de l’ISP primordial </a:t>
            </a:r>
            <a:r>
              <a:rPr b="1" i="1" lang="fr-FR" sz="3200">
                <a:solidFill>
                  <a:srgbClr val="7030A0"/>
                </a:solidFill>
                <a:latin typeface="Trebuchet MS"/>
                <a:ea typeface="Trebuchet MS"/>
                <a:cs typeface="Trebuchet MS"/>
                <a:sym typeface="Trebuchet MS"/>
              </a:rPr>
              <a:t>Collaboration indispensable Relation de confiance </a:t>
            </a:r>
            <a:endParaRPr b="1" i="1" sz="3200">
              <a:solidFill>
                <a:srgbClr val="7030A0"/>
              </a:solidFill>
              <a:latin typeface="Trebuchet MS"/>
              <a:ea typeface="Trebuchet MS"/>
              <a:cs typeface="Trebuchet MS"/>
              <a:sym typeface="Trebuchet MS"/>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6" name="Shape 186"/>
        <p:cNvGrpSpPr/>
        <p:nvPr/>
      </p:nvGrpSpPr>
      <p:grpSpPr>
        <a:xfrm>
          <a:off x="0" y="0"/>
          <a:ext cx="0" cy="0"/>
          <a:chOff x="0" y="0"/>
          <a:chExt cx="0" cy="0"/>
        </a:xfrm>
      </p:grpSpPr>
      <p:sp>
        <p:nvSpPr>
          <p:cNvPr id="187" name="Google Shape;187;p19"/>
          <p:cNvSpPr/>
          <p:nvPr/>
        </p:nvSpPr>
        <p:spPr>
          <a:xfrm>
            <a:off x="251520" y="116632"/>
            <a:ext cx="7848872" cy="649408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1" lang="fr-FR" sz="3200">
                <a:solidFill>
                  <a:srgbClr val="C00000"/>
                </a:solidFill>
                <a:latin typeface="Trebuchet MS"/>
                <a:ea typeface="Trebuchet MS"/>
                <a:cs typeface="Trebuchet MS"/>
                <a:sym typeface="Trebuchet MS"/>
              </a:rPr>
              <a:t>Arrêt de la transfusion si : </a:t>
            </a:r>
            <a:endParaRPr/>
          </a:p>
          <a:p>
            <a:pPr indent="0" lvl="0" marL="0" marR="0" rtl="0" algn="l">
              <a:spcBef>
                <a:spcPts val="0"/>
              </a:spcBef>
              <a:spcAft>
                <a:spcPts val="0"/>
              </a:spcAft>
              <a:buNone/>
            </a:pPr>
            <a:r>
              <a:t/>
            </a:r>
            <a:endParaRPr b="1" i="1" sz="3200">
              <a:solidFill>
                <a:schemeClr val="dk1"/>
              </a:solidFill>
              <a:latin typeface="Trebuchet MS"/>
              <a:ea typeface="Trebuchet MS"/>
              <a:cs typeface="Trebuchet MS"/>
              <a:sym typeface="Trebuchet MS"/>
            </a:endParaRPr>
          </a:p>
          <a:p>
            <a:pPr indent="-203200" lvl="0" marL="0" marR="0" rtl="0" algn="l">
              <a:spcBef>
                <a:spcPts val="0"/>
              </a:spcBef>
              <a:spcAft>
                <a:spcPts val="0"/>
              </a:spcAft>
              <a:buClr>
                <a:schemeClr val="dk1"/>
              </a:buClr>
              <a:buSzPts val="3200"/>
              <a:buFont typeface="Noto Sans Symbols"/>
              <a:buChar char="⮚"/>
            </a:pPr>
            <a:r>
              <a:rPr b="1" i="1" lang="fr-FR" sz="3200">
                <a:solidFill>
                  <a:schemeClr val="dk1"/>
                </a:solidFill>
                <a:latin typeface="Trebuchet MS"/>
                <a:ea typeface="Trebuchet MS"/>
                <a:cs typeface="Trebuchet MS"/>
                <a:sym typeface="Trebuchet MS"/>
              </a:rPr>
              <a:t> La température augmente. </a:t>
            </a:r>
            <a:endParaRPr/>
          </a:p>
          <a:p>
            <a:pPr indent="0" lvl="0" marL="0" marR="0" rtl="0" algn="l">
              <a:spcBef>
                <a:spcPts val="0"/>
              </a:spcBef>
              <a:spcAft>
                <a:spcPts val="0"/>
              </a:spcAft>
              <a:buNone/>
            </a:pPr>
            <a:r>
              <a:t/>
            </a:r>
            <a:endParaRPr b="1" i="1" sz="3200">
              <a:solidFill>
                <a:schemeClr val="dk1"/>
              </a:solidFill>
              <a:latin typeface="Trebuchet MS"/>
              <a:ea typeface="Trebuchet MS"/>
              <a:cs typeface="Trebuchet MS"/>
              <a:sym typeface="Trebuchet MS"/>
            </a:endParaRPr>
          </a:p>
          <a:p>
            <a:pPr indent="-203200" lvl="0" marL="0" marR="0" rtl="0" algn="l">
              <a:spcBef>
                <a:spcPts val="0"/>
              </a:spcBef>
              <a:spcAft>
                <a:spcPts val="0"/>
              </a:spcAft>
              <a:buClr>
                <a:schemeClr val="dk1"/>
              </a:buClr>
              <a:buSzPts val="3200"/>
              <a:buFont typeface="Noto Sans Symbols"/>
              <a:buChar char="⮚"/>
            </a:pPr>
            <a:r>
              <a:rPr b="1" i="1" lang="fr-FR" sz="3200">
                <a:solidFill>
                  <a:schemeClr val="dk1"/>
                </a:solidFill>
                <a:latin typeface="Trebuchet MS"/>
                <a:ea typeface="Trebuchet MS"/>
                <a:cs typeface="Trebuchet MS"/>
                <a:sym typeface="Trebuchet MS"/>
              </a:rPr>
              <a:t> La tension artérielle diminue.</a:t>
            </a:r>
            <a:endParaRPr/>
          </a:p>
          <a:p>
            <a:pPr indent="0" lvl="0" marL="0" marR="0" rtl="0" algn="l">
              <a:spcBef>
                <a:spcPts val="0"/>
              </a:spcBef>
              <a:spcAft>
                <a:spcPts val="0"/>
              </a:spcAft>
              <a:buNone/>
            </a:pPr>
            <a:r>
              <a:rPr b="1" i="1" lang="fr-FR" sz="3200">
                <a:solidFill>
                  <a:schemeClr val="dk1"/>
                </a:solidFill>
                <a:latin typeface="Trebuchet MS"/>
                <a:ea typeface="Trebuchet MS"/>
                <a:cs typeface="Trebuchet MS"/>
                <a:sym typeface="Trebuchet MS"/>
              </a:rPr>
              <a:t> </a:t>
            </a:r>
            <a:endParaRPr/>
          </a:p>
          <a:p>
            <a:pPr indent="-203200" lvl="0" marL="0" marR="0" rtl="0" algn="l">
              <a:spcBef>
                <a:spcPts val="0"/>
              </a:spcBef>
              <a:spcAft>
                <a:spcPts val="0"/>
              </a:spcAft>
              <a:buClr>
                <a:schemeClr val="dk1"/>
              </a:buClr>
              <a:buSzPts val="3200"/>
              <a:buFont typeface="Noto Sans Symbols"/>
              <a:buChar char="⮚"/>
            </a:pPr>
            <a:r>
              <a:rPr b="1" i="1" lang="fr-FR" sz="3200">
                <a:solidFill>
                  <a:schemeClr val="dk1"/>
                </a:solidFill>
                <a:latin typeface="Trebuchet MS"/>
                <a:ea typeface="Trebuchet MS"/>
                <a:cs typeface="Trebuchet MS"/>
                <a:sym typeface="Trebuchet MS"/>
              </a:rPr>
              <a:t> Frisson. </a:t>
            </a:r>
            <a:endParaRPr/>
          </a:p>
          <a:p>
            <a:pPr indent="0" lvl="0" marL="0" marR="0" rtl="0" algn="l">
              <a:spcBef>
                <a:spcPts val="0"/>
              </a:spcBef>
              <a:spcAft>
                <a:spcPts val="0"/>
              </a:spcAft>
              <a:buNone/>
            </a:pPr>
            <a:r>
              <a:t/>
            </a:r>
            <a:endParaRPr b="1" i="1" sz="3200">
              <a:solidFill>
                <a:schemeClr val="dk1"/>
              </a:solidFill>
              <a:latin typeface="Trebuchet MS"/>
              <a:ea typeface="Trebuchet MS"/>
              <a:cs typeface="Trebuchet MS"/>
              <a:sym typeface="Trebuchet MS"/>
            </a:endParaRPr>
          </a:p>
          <a:p>
            <a:pPr indent="-203200" lvl="0" marL="0" marR="0" rtl="0" algn="l">
              <a:spcBef>
                <a:spcPts val="0"/>
              </a:spcBef>
              <a:spcAft>
                <a:spcPts val="0"/>
              </a:spcAft>
              <a:buClr>
                <a:schemeClr val="dk1"/>
              </a:buClr>
              <a:buSzPts val="3200"/>
              <a:buFont typeface="Noto Sans Symbols"/>
              <a:buChar char="⮚"/>
            </a:pPr>
            <a:r>
              <a:rPr b="1" i="1" lang="fr-FR" sz="3200">
                <a:solidFill>
                  <a:schemeClr val="dk1"/>
                </a:solidFill>
                <a:latin typeface="Trebuchet MS"/>
                <a:ea typeface="Trebuchet MS"/>
                <a:cs typeface="Trebuchet MS"/>
                <a:sym typeface="Trebuchet MS"/>
              </a:rPr>
              <a:t> Douleurs abdominales. </a:t>
            </a:r>
            <a:endParaRPr/>
          </a:p>
          <a:p>
            <a:pPr indent="0" lvl="0" marL="0" marR="0" rtl="0" algn="l">
              <a:spcBef>
                <a:spcPts val="0"/>
              </a:spcBef>
              <a:spcAft>
                <a:spcPts val="0"/>
              </a:spcAft>
              <a:buNone/>
            </a:pPr>
            <a:r>
              <a:t/>
            </a:r>
            <a:endParaRPr b="1" i="1" sz="3200">
              <a:solidFill>
                <a:schemeClr val="dk1"/>
              </a:solidFill>
              <a:latin typeface="Trebuchet MS"/>
              <a:ea typeface="Trebuchet MS"/>
              <a:cs typeface="Trebuchet MS"/>
              <a:sym typeface="Trebuchet MS"/>
            </a:endParaRPr>
          </a:p>
          <a:p>
            <a:pPr indent="-203200" lvl="0" marL="0" marR="0" rtl="0" algn="l">
              <a:spcBef>
                <a:spcPts val="0"/>
              </a:spcBef>
              <a:spcAft>
                <a:spcPts val="0"/>
              </a:spcAft>
              <a:buClr>
                <a:schemeClr val="dk1"/>
              </a:buClr>
              <a:buSzPts val="3200"/>
              <a:buFont typeface="Noto Sans Symbols"/>
              <a:buChar char="⮚"/>
            </a:pPr>
            <a:r>
              <a:rPr b="1" i="1" lang="fr-FR" sz="3200">
                <a:solidFill>
                  <a:schemeClr val="dk1"/>
                </a:solidFill>
                <a:latin typeface="Trebuchet MS"/>
                <a:ea typeface="Trebuchet MS"/>
                <a:cs typeface="Trebuchet MS"/>
                <a:sym typeface="Trebuchet MS"/>
              </a:rPr>
              <a:t> Douleurs lombaire. </a:t>
            </a:r>
            <a:endParaRPr/>
          </a:p>
          <a:p>
            <a:pPr indent="0" lvl="0" marL="0" marR="0" rtl="0" algn="l">
              <a:spcBef>
                <a:spcPts val="0"/>
              </a:spcBef>
              <a:spcAft>
                <a:spcPts val="0"/>
              </a:spcAft>
              <a:buNone/>
            </a:pPr>
            <a:r>
              <a:t/>
            </a:r>
            <a:endParaRPr b="1" i="1" sz="3200">
              <a:solidFill>
                <a:schemeClr val="dk1"/>
              </a:solidFill>
              <a:latin typeface="Trebuchet MS"/>
              <a:ea typeface="Trebuchet MS"/>
              <a:cs typeface="Trebuchet MS"/>
              <a:sym typeface="Trebuchet MS"/>
            </a:endParaRPr>
          </a:p>
          <a:p>
            <a:pPr indent="0" lvl="0" marL="0" marR="0" rtl="0" algn="l">
              <a:spcBef>
                <a:spcPts val="0"/>
              </a:spcBef>
              <a:spcAft>
                <a:spcPts val="0"/>
              </a:spcAft>
              <a:buNone/>
            </a:pPr>
            <a:r>
              <a:rPr b="1" i="1" lang="fr-FR" sz="3200">
                <a:solidFill>
                  <a:srgbClr val="C00000"/>
                </a:solidFill>
                <a:latin typeface="Trebuchet MS"/>
                <a:ea typeface="Trebuchet MS"/>
                <a:cs typeface="Trebuchet MS"/>
                <a:sym typeface="Trebuchet MS"/>
              </a:rPr>
              <a:t>Alerter le médecin : Urgence</a:t>
            </a:r>
            <a:endParaRPr b="1" i="1" sz="3200">
              <a:solidFill>
                <a:srgbClr val="C00000"/>
              </a:solidFill>
              <a:latin typeface="Trebuchet MS"/>
              <a:ea typeface="Trebuchet MS"/>
              <a:cs typeface="Trebuchet MS"/>
              <a:sym typeface="Trebuchet MS"/>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1" name="Shape 191"/>
        <p:cNvGrpSpPr/>
        <p:nvPr/>
      </p:nvGrpSpPr>
      <p:grpSpPr>
        <a:xfrm>
          <a:off x="0" y="0"/>
          <a:ext cx="0" cy="0"/>
          <a:chOff x="0" y="0"/>
          <a:chExt cx="0" cy="0"/>
        </a:xfrm>
      </p:grpSpPr>
      <p:sp>
        <p:nvSpPr>
          <p:cNvPr id="192" name="Google Shape;192;p20"/>
          <p:cNvSpPr/>
          <p:nvPr/>
        </p:nvSpPr>
        <p:spPr>
          <a:xfrm>
            <a:off x="0" y="332656"/>
            <a:ext cx="8892480" cy="513986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1" lang="fr-FR" sz="4000">
                <a:solidFill>
                  <a:srgbClr val="C00000"/>
                </a:solidFill>
                <a:latin typeface="Trebuchet MS"/>
                <a:ea typeface="Trebuchet MS"/>
                <a:cs typeface="Trebuchet MS"/>
                <a:sym typeface="Trebuchet MS"/>
              </a:rPr>
              <a:t>CAT: </a:t>
            </a:r>
            <a:endParaRPr/>
          </a:p>
          <a:p>
            <a:pPr indent="-203200" lvl="0" marL="0" marR="0" rtl="0" algn="l">
              <a:spcBef>
                <a:spcPts val="0"/>
              </a:spcBef>
              <a:spcAft>
                <a:spcPts val="0"/>
              </a:spcAft>
              <a:buClr>
                <a:schemeClr val="dk1"/>
              </a:buClr>
              <a:buSzPts val="3200"/>
              <a:buFont typeface="Noto Sans Symbols"/>
              <a:buChar char="⮚"/>
            </a:pPr>
            <a:r>
              <a:rPr b="1" i="1" lang="fr-FR" sz="3200">
                <a:solidFill>
                  <a:schemeClr val="dk1"/>
                </a:solidFill>
                <a:latin typeface="Trebuchet MS"/>
                <a:ea typeface="Trebuchet MS"/>
                <a:cs typeface="Trebuchet MS"/>
                <a:sym typeface="Trebuchet MS"/>
              </a:rPr>
              <a:t> Inscrire sur le registre de transfusion le numéro de la poche perfusée .</a:t>
            </a:r>
            <a:endParaRPr/>
          </a:p>
          <a:p>
            <a:pPr indent="0" lvl="0" marL="0" marR="0" rtl="0" algn="l">
              <a:spcBef>
                <a:spcPts val="0"/>
              </a:spcBef>
              <a:spcAft>
                <a:spcPts val="0"/>
              </a:spcAft>
              <a:buNone/>
            </a:pPr>
            <a:r>
              <a:t/>
            </a:r>
            <a:endParaRPr b="1" i="1" sz="3200">
              <a:solidFill>
                <a:schemeClr val="dk1"/>
              </a:solidFill>
              <a:latin typeface="Trebuchet MS"/>
              <a:ea typeface="Trebuchet MS"/>
              <a:cs typeface="Trebuchet MS"/>
              <a:sym typeface="Trebuchet MS"/>
            </a:endParaRPr>
          </a:p>
          <a:p>
            <a:pPr indent="-203200" lvl="0" marL="0" marR="0" rtl="0" algn="l">
              <a:spcBef>
                <a:spcPts val="0"/>
              </a:spcBef>
              <a:spcAft>
                <a:spcPts val="0"/>
              </a:spcAft>
              <a:buClr>
                <a:schemeClr val="dk1"/>
              </a:buClr>
              <a:buSzPts val="3200"/>
              <a:buFont typeface="Noto Sans Symbols"/>
              <a:buChar char="⮚"/>
            </a:pPr>
            <a:r>
              <a:rPr b="1" i="1" lang="fr-FR" sz="3200">
                <a:solidFill>
                  <a:schemeClr val="dk1"/>
                </a:solidFill>
                <a:latin typeface="Trebuchet MS"/>
                <a:ea typeface="Trebuchet MS"/>
                <a:cs typeface="Trebuchet MS"/>
                <a:sym typeface="Trebuchet MS"/>
              </a:rPr>
              <a:t> Conserver le flacon témoin qui permettra des contrôles en cas d’accidents. </a:t>
            </a:r>
            <a:endParaRPr/>
          </a:p>
          <a:p>
            <a:pPr indent="0" lvl="0" marL="0" marR="0" rtl="0" algn="l">
              <a:spcBef>
                <a:spcPts val="0"/>
              </a:spcBef>
              <a:spcAft>
                <a:spcPts val="0"/>
              </a:spcAft>
              <a:buNone/>
            </a:pPr>
            <a:r>
              <a:t/>
            </a:r>
            <a:endParaRPr sz="1800">
              <a:solidFill>
                <a:schemeClr val="dk1"/>
              </a:solidFill>
              <a:latin typeface="Trebuchet MS"/>
              <a:ea typeface="Trebuchet MS"/>
              <a:cs typeface="Trebuchet MS"/>
              <a:sym typeface="Trebuchet MS"/>
            </a:endParaRPr>
          </a:p>
          <a:p>
            <a:pPr indent="-203200" lvl="0" marL="0" marR="0" rtl="0" algn="l">
              <a:spcBef>
                <a:spcPts val="0"/>
              </a:spcBef>
              <a:spcAft>
                <a:spcPts val="0"/>
              </a:spcAft>
              <a:buClr>
                <a:schemeClr val="dk1"/>
              </a:buClr>
              <a:buSzPts val="3200"/>
              <a:buFont typeface="Noto Sans Symbols"/>
              <a:buChar char="⮚"/>
            </a:pPr>
            <a:r>
              <a:rPr b="1" i="1" lang="fr-FR" sz="3200">
                <a:solidFill>
                  <a:schemeClr val="dk1"/>
                </a:solidFill>
                <a:latin typeface="Trebuchet MS"/>
                <a:ea typeface="Trebuchet MS"/>
                <a:cs typeface="Trebuchet MS"/>
                <a:sym typeface="Trebuchet MS"/>
              </a:rPr>
              <a:t>Conserver une voie d’abord. </a:t>
            </a:r>
            <a:endParaRPr/>
          </a:p>
          <a:p>
            <a:pPr indent="0" lvl="0" marL="0" marR="0" rtl="0" algn="l">
              <a:spcBef>
                <a:spcPts val="0"/>
              </a:spcBef>
              <a:spcAft>
                <a:spcPts val="0"/>
              </a:spcAft>
              <a:buNone/>
            </a:pPr>
            <a:r>
              <a:t/>
            </a:r>
            <a:endParaRPr b="1" i="1" sz="3200">
              <a:solidFill>
                <a:schemeClr val="dk1"/>
              </a:solidFill>
              <a:latin typeface="Trebuchet MS"/>
              <a:ea typeface="Trebuchet MS"/>
              <a:cs typeface="Trebuchet MS"/>
              <a:sym typeface="Trebuchet MS"/>
            </a:endParaRPr>
          </a:p>
          <a:p>
            <a:pPr indent="-203200" lvl="0" marL="0" marR="0" rtl="0" algn="l">
              <a:spcBef>
                <a:spcPts val="0"/>
              </a:spcBef>
              <a:spcAft>
                <a:spcPts val="0"/>
              </a:spcAft>
              <a:buClr>
                <a:schemeClr val="dk1"/>
              </a:buClr>
              <a:buSzPts val="3200"/>
              <a:buFont typeface="Noto Sans Symbols"/>
              <a:buChar char="⮚"/>
            </a:pPr>
            <a:r>
              <a:rPr b="1" i="1" lang="fr-FR" sz="3200">
                <a:solidFill>
                  <a:schemeClr val="dk1"/>
                </a:solidFill>
                <a:latin typeface="Trebuchet MS"/>
                <a:ea typeface="Trebuchet MS"/>
                <a:cs typeface="Trebuchet MS"/>
                <a:sym typeface="Trebuchet MS"/>
              </a:rPr>
              <a:t>TRT en fonction des cas.</a:t>
            </a:r>
            <a:endParaRPr b="1" i="1" sz="3200">
              <a:solidFill>
                <a:schemeClr val="dk1"/>
              </a:solidFill>
              <a:latin typeface="Trebuchet MS"/>
              <a:ea typeface="Trebuchet MS"/>
              <a:cs typeface="Trebuchet MS"/>
              <a:sym typeface="Trebuchet MS"/>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6" name="Shape 196"/>
        <p:cNvGrpSpPr/>
        <p:nvPr/>
      </p:nvGrpSpPr>
      <p:grpSpPr>
        <a:xfrm>
          <a:off x="0" y="0"/>
          <a:ext cx="0" cy="0"/>
          <a:chOff x="0" y="0"/>
          <a:chExt cx="0" cy="0"/>
        </a:xfrm>
      </p:grpSpPr>
      <p:sp>
        <p:nvSpPr>
          <p:cNvPr id="197" name="Google Shape;197;p21"/>
          <p:cNvSpPr/>
          <p:nvPr/>
        </p:nvSpPr>
        <p:spPr>
          <a:xfrm>
            <a:off x="0" y="116632"/>
            <a:ext cx="8820472" cy="649408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1" lang="fr-FR" sz="3200">
                <a:solidFill>
                  <a:srgbClr val="C00000"/>
                </a:solidFill>
                <a:latin typeface="Trebuchet MS"/>
                <a:ea typeface="Trebuchet MS"/>
                <a:cs typeface="Trebuchet MS"/>
                <a:sym typeface="Trebuchet MS"/>
              </a:rPr>
              <a:t>Accidents et incident due a une transfusion </a:t>
            </a:r>
            <a:r>
              <a:rPr b="1" i="1" lang="fr-FR" sz="3200">
                <a:solidFill>
                  <a:schemeClr val="dk1"/>
                </a:solidFill>
                <a:latin typeface="Trebuchet MS"/>
                <a:ea typeface="Trebuchet MS"/>
                <a:cs typeface="Trebuchet MS"/>
                <a:sym typeface="Trebuchet MS"/>
              </a:rPr>
              <a:t> </a:t>
            </a:r>
            <a:r>
              <a:rPr b="1" i="1" lang="fr-FR" sz="3200">
                <a:solidFill>
                  <a:srgbClr val="974203"/>
                </a:solidFill>
                <a:latin typeface="Trebuchet MS"/>
                <a:ea typeface="Trebuchet MS"/>
                <a:cs typeface="Trebuchet MS"/>
                <a:sym typeface="Trebuchet MS"/>
              </a:rPr>
              <a:t>Si : état de choc. douleurs lombaires. urines rouge . ─ &gt; Accidents hémolytiques par incompatibilité ABO </a:t>
            </a:r>
            <a:endParaRPr/>
          </a:p>
          <a:p>
            <a:pPr indent="0" lvl="0" marL="0" marR="0" rtl="0" algn="l">
              <a:spcBef>
                <a:spcPts val="0"/>
              </a:spcBef>
              <a:spcAft>
                <a:spcPts val="0"/>
              </a:spcAft>
              <a:buNone/>
            </a:pPr>
            <a:r>
              <a:t/>
            </a:r>
            <a:endParaRPr sz="1800">
              <a:solidFill>
                <a:schemeClr val="dk1"/>
              </a:solidFill>
              <a:latin typeface="Trebuchet MS"/>
              <a:ea typeface="Trebuchet MS"/>
              <a:cs typeface="Trebuchet MS"/>
              <a:sym typeface="Trebuchet MS"/>
            </a:endParaRPr>
          </a:p>
          <a:p>
            <a:pPr indent="0" lvl="0" marL="0" marR="0" rtl="0" algn="l">
              <a:spcBef>
                <a:spcPts val="0"/>
              </a:spcBef>
              <a:spcAft>
                <a:spcPts val="0"/>
              </a:spcAft>
              <a:buNone/>
            </a:pPr>
            <a:r>
              <a:rPr b="1" i="1" lang="fr-FR" sz="3200">
                <a:solidFill>
                  <a:schemeClr val="dk1"/>
                </a:solidFill>
                <a:latin typeface="Trebuchet MS"/>
                <a:ea typeface="Trebuchet MS"/>
                <a:cs typeface="Trebuchet MS"/>
                <a:sym typeface="Trebuchet MS"/>
              </a:rPr>
              <a:t> </a:t>
            </a:r>
            <a:r>
              <a:rPr b="1" i="1" lang="fr-FR" sz="3200">
                <a:solidFill>
                  <a:srgbClr val="C00000"/>
                </a:solidFill>
                <a:latin typeface="Trebuchet MS"/>
                <a:ea typeface="Trebuchet MS"/>
                <a:cs typeface="Trebuchet MS"/>
                <a:sym typeface="Trebuchet MS"/>
              </a:rPr>
              <a:t>CAT: </a:t>
            </a:r>
            <a:endParaRPr/>
          </a:p>
          <a:p>
            <a:pPr indent="-203200" lvl="0" marL="0" marR="0" rtl="0" algn="l">
              <a:spcBef>
                <a:spcPts val="0"/>
              </a:spcBef>
              <a:spcAft>
                <a:spcPts val="0"/>
              </a:spcAft>
              <a:buClr>
                <a:schemeClr val="dk1"/>
              </a:buClr>
              <a:buSzPts val="3200"/>
              <a:buFont typeface="Noto Sans Symbols"/>
              <a:buChar char="✔"/>
            </a:pPr>
            <a:r>
              <a:rPr b="1" i="1" lang="fr-FR" sz="3200">
                <a:solidFill>
                  <a:schemeClr val="dk1"/>
                </a:solidFill>
                <a:latin typeface="Trebuchet MS"/>
                <a:ea typeface="Trebuchet MS"/>
                <a:cs typeface="Trebuchet MS"/>
                <a:sym typeface="Trebuchet MS"/>
              </a:rPr>
              <a:t>Arrêter immédiatement la transfusion.</a:t>
            </a:r>
            <a:endParaRPr/>
          </a:p>
          <a:p>
            <a:pPr indent="-203200" lvl="0" marL="0" marR="0" rtl="0" algn="l">
              <a:spcBef>
                <a:spcPts val="0"/>
              </a:spcBef>
              <a:spcAft>
                <a:spcPts val="0"/>
              </a:spcAft>
              <a:buClr>
                <a:schemeClr val="dk1"/>
              </a:buClr>
              <a:buSzPts val="3200"/>
              <a:buFont typeface="Noto Sans Symbols"/>
              <a:buChar char="✔"/>
            </a:pPr>
            <a:r>
              <a:rPr b="1" i="1" lang="fr-FR" sz="3200">
                <a:solidFill>
                  <a:schemeClr val="dk1"/>
                </a:solidFill>
                <a:latin typeface="Trebuchet MS"/>
                <a:ea typeface="Trebuchet MS"/>
                <a:cs typeface="Trebuchet MS"/>
                <a:sym typeface="Trebuchet MS"/>
              </a:rPr>
              <a:t> Appeler le médecin du service.</a:t>
            </a:r>
            <a:endParaRPr/>
          </a:p>
          <a:p>
            <a:pPr indent="-203200" lvl="0" marL="0" marR="0" rtl="0" algn="l">
              <a:spcBef>
                <a:spcPts val="0"/>
              </a:spcBef>
              <a:spcAft>
                <a:spcPts val="0"/>
              </a:spcAft>
              <a:buClr>
                <a:schemeClr val="dk1"/>
              </a:buClr>
              <a:buSzPts val="3200"/>
              <a:buFont typeface="Noto Sans Symbols"/>
              <a:buChar char="✔"/>
            </a:pPr>
            <a:r>
              <a:rPr b="1" i="1" lang="fr-FR" sz="3200">
                <a:solidFill>
                  <a:schemeClr val="dk1"/>
                </a:solidFill>
                <a:latin typeface="Trebuchet MS"/>
                <a:ea typeface="Trebuchet MS"/>
                <a:cs typeface="Trebuchet MS"/>
                <a:sym typeface="Trebuchet MS"/>
              </a:rPr>
              <a:t> Traitement de l’état de choc. </a:t>
            </a:r>
            <a:endParaRPr/>
          </a:p>
          <a:p>
            <a:pPr indent="-203200" lvl="0" marL="0" marR="0" rtl="0" algn="l">
              <a:spcBef>
                <a:spcPts val="0"/>
              </a:spcBef>
              <a:spcAft>
                <a:spcPts val="0"/>
              </a:spcAft>
              <a:buClr>
                <a:schemeClr val="dk1"/>
              </a:buClr>
              <a:buSzPts val="3200"/>
              <a:buFont typeface="Noto Sans Symbols"/>
              <a:buChar char="✔"/>
            </a:pPr>
            <a:r>
              <a:rPr b="1" i="1" lang="fr-FR" sz="3200">
                <a:solidFill>
                  <a:schemeClr val="dk1"/>
                </a:solidFill>
                <a:latin typeface="Trebuchet MS"/>
                <a:ea typeface="Trebuchet MS"/>
                <a:cs typeface="Trebuchet MS"/>
                <a:sym typeface="Trebuchet MS"/>
              </a:rPr>
              <a:t>Vérifier le groupe du receveur et du sang perfusé.</a:t>
            </a:r>
            <a:endParaRPr/>
          </a:p>
          <a:p>
            <a:pPr indent="-203200" lvl="0" marL="0" marR="0" rtl="0" algn="l">
              <a:spcBef>
                <a:spcPts val="0"/>
              </a:spcBef>
              <a:spcAft>
                <a:spcPts val="0"/>
              </a:spcAft>
              <a:buClr>
                <a:schemeClr val="dk1"/>
              </a:buClr>
              <a:buSzPts val="3200"/>
              <a:buFont typeface="Noto Sans Symbols"/>
              <a:buChar char="✔"/>
            </a:pPr>
            <a:r>
              <a:rPr b="1" i="1" lang="fr-FR" sz="3200">
                <a:solidFill>
                  <a:schemeClr val="dk1"/>
                </a:solidFill>
                <a:latin typeface="Trebuchet MS"/>
                <a:ea typeface="Trebuchet MS"/>
                <a:cs typeface="Trebuchet MS"/>
                <a:sym typeface="Trebuchet MS"/>
              </a:rPr>
              <a:t> </a:t>
            </a:r>
            <a:r>
              <a:rPr b="1" i="1" lang="fr-FR" sz="3200">
                <a:solidFill>
                  <a:srgbClr val="7030A0"/>
                </a:solidFill>
                <a:latin typeface="Trebuchet MS"/>
                <a:ea typeface="Trebuchet MS"/>
                <a:cs typeface="Trebuchet MS"/>
                <a:sym typeface="Trebuchet MS"/>
              </a:rPr>
              <a:t>Garder la poche du sang pour enquête </a:t>
            </a:r>
            <a:r>
              <a:rPr b="1" i="1" lang="fr-FR" sz="3200">
                <a:solidFill>
                  <a:schemeClr val="dk1"/>
                </a:solidFill>
                <a:latin typeface="Trebuchet MS"/>
                <a:ea typeface="Trebuchet MS"/>
                <a:cs typeface="Trebuchet MS"/>
                <a:sym typeface="Trebuchet MS"/>
              </a:rPr>
              <a:t>: groupage .</a:t>
            </a:r>
            <a:endParaRPr b="1" i="1" sz="3200">
              <a:solidFill>
                <a:schemeClr val="dk1"/>
              </a:solidFill>
              <a:latin typeface="Trebuchet MS"/>
              <a:ea typeface="Trebuchet MS"/>
              <a:cs typeface="Trebuchet MS"/>
              <a:sym typeface="Trebuchet MS"/>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1" name="Shape 201"/>
        <p:cNvGrpSpPr/>
        <p:nvPr/>
      </p:nvGrpSpPr>
      <p:grpSpPr>
        <a:xfrm>
          <a:off x="0" y="0"/>
          <a:ext cx="0" cy="0"/>
          <a:chOff x="0" y="0"/>
          <a:chExt cx="0" cy="0"/>
        </a:xfrm>
      </p:grpSpPr>
      <p:sp>
        <p:nvSpPr>
          <p:cNvPr id="202" name="Google Shape;202;p22"/>
          <p:cNvSpPr/>
          <p:nvPr/>
        </p:nvSpPr>
        <p:spPr>
          <a:xfrm>
            <a:off x="251520" y="0"/>
            <a:ext cx="8568952" cy="698652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fr-FR" sz="1800">
                <a:solidFill>
                  <a:schemeClr val="dk1"/>
                </a:solidFill>
                <a:latin typeface="Trebuchet MS"/>
                <a:ea typeface="Trebuchet MS"/>
                <a:cs typeface="Trebuchet MS"/>
                <a:sym typeface="Trebuchet MS"/>
              </a:rPr>
              <a:t> </a:t>
            </a:r>
            <a:r>
              <a:rPr b="1" i="1" lang="fr-FR" sz="3200">
                <a:solidFill>
                  <a:srgbClr val="C00000"/>
                </a:solidFill>
                <a:latin typeface="Trebuchet MS"/>
                <a:ea typeface="Trebuchet MS"/>
                <a:cs typeface="Trebuchet MS"/>
                <a:sym typeface="Trebuchet MS"/>
              </a:rPr>
              <a:t>Si : état de choc.</a:t>
            </a:r>
            <a:r>
              <a:rPr b="1" i="1" lang="fr-FR" sz="3200">
                <a:solidFill>
                  <a:schemeClr val="dk1"/>
                </a:solidFill>
                <a:latin typeface="Trebuchet MS"/>
                <a:ea typeface="Trebuchet MS"/>
                <a:cs typeface="Trebuchet MS"/>
                <a:sym typeface="Trebuchet MS"/>
              </a:rPr>
              <a:t> </a:t>
            </a:r>
            <a:endParaRPr/>
          </a:p>
          <a:p>
            <a:pPr indent="0" lvl="0" marL="0" marR="0" rtl="0" algn="l">
              <a:spcBef>
                <a:spcPts val="0"/>
              </a:spcBef>
              <a:spcAft>
                <a:spcPts val="0"/>
              </a:spcAft>
              <a:buNone/>
            </a:pPr>
            <a:r>
              <a:rPr b="1" i="1" lang="fr-FR" sz="3200">
                <a:solidFill>
                  <a:schemeClr val="dk1"/>
                </a:solidFill>
                <a:latin typeface="Trebuchet MS"/>
                <a:ea typeface="Trebuchet MS"/>
                <a:cs typeface="Trebuchet MS"/>
                <a:sym typeface="Trebuchet MS"/>
              </a:rPr>
              <a:t>douleurs abdominal. fièvre à 40°C.</a:t>
            </a:r>
            <a:endParaRPr/>
          </a:p>
          <a:p>
            <a:pPr indent="0" lvl="0" marL="0" marR="0" rtl="0" algn="l">
              <a:spcBef>
                <a:spcPts val="0"/>
              </a:spcBef>
              <a:spcAft>
                <a:spcPts val="0"/>
              </a:spcAft>
              <a:buNone/>
            </a:pPr>
            <a:r>
              <a:rPr b="1" i="1" lang="fr-FR" sz="3200">
                <a:solidFill>
                  <a:schemeClr val="dk1"/>
                </a:solidFill>
                <a:latin typeface="Trebuchet MS"/>
                <a:ea typeface="Trebuchet MS"/>
                <a:cs typeface="Trebuchet MS"/>
                <a:sym typeface="Trebuchet MS"/>
              </a:rPr>
              <a:t> ─ &gt; Choc endotoxinique </a:t>
            </a:r>
            <a:endParaRPr/>
          </a:p>
          <a:p>
            <a:pPr indent="0" lvl="0" marL="0" marR="0" rtl="0" algn="l">
              <a:spcBef>
                <a:spcPts val="0"/>
              </a:spcBef>
              <a:spcAft>
                <a:spcPts val="0"/>
              </a:spcAft>
              <a:buNone/>
            </a:pPr>
            <a:r>
              <a:t/>
            </a:r>
            <a:endParaRPr b="1" i="1" sz="3200">
              <a:solidFill>
                <a:schemeClr val="dk1"/>
              </a:solidFill>
              <a:latin typeface="Trebuchet MS"/>
              <a:ea typeface="Trebuchet MS"/>
              <a:cs typeface="Trebuchet MS"/>
              <a:sym typeface="Trebuchet MS"/>
            </a:endParaRPr>
          </a:p>
          <a:p>
            <a:pPr indent="0" lvl="0" marL="0" marR="0" rtl="0" algn="l">
              <a:spcBef>
                <a:spcPts val="0"/>
              </a:spcBef>
              <a:spcAft>
                <a:spcPts val="0"/>
              </a:spcAft>
              <a:buNone/>
            </a:pPr>
            <a:r>
              <a:rPr b="1" i="1" lang="fr-FR" sz="3200">
                <a:solidFill>
                  <a:schemeClr val="dk1"/>
                </a:solidFill>
                <a:latin typeface="Trebuchet MS"/>
                <a:ea typeface="Trebuchet MS"/>
                <a:cs typeface="Trebuchet MS"/>
                <a:sym typeface="Trebuchet MS"/>
              </a:rPr>
              <a:t> </a:t>
            </a:r>
            <a:r>
              <a:rPr b="1" i="1" lang="fr-FR" sz="3200">
                <a:solidFill>
                  <a:srgbClr val="C00000"/>
                </a:solidFill>
                <a:latin typeface="Trebuchet MS"/>
                <a:ea typeface="Trebuchet MS"/>
                <a:cs typeface="Trebuchet MS"/>
                <a:sym typeface="Trebuchet MS"/>
              </a:rPr>
              <a:t>CAT:</a:t>
            </a:r>
            <a:endParaRPr/>
          </a:p>
          <a:p>
            <a:pPr indent="-203200" lvl="0" marL="0" marR="0" rtl="0" algn="l">
              <a:spcBef>
                <a:spcPts val="0"/>
              </a:spcBef>
              <a:spcAft>
                <a:spcPts val="0"/>
              </a:spcAft>
              <a:buClr>
                <a:schemeClr val="dk1"/>
              </a:buClr>
              <a:buSzPts val="3200"/>
              <a:buFont typeface="Noto Sans Symbols"/>
              <a:buChar char="✔"/>
            </a:pPr>
            <a:r>
              <a:rPr b="1" i="1" lang="fr-FR" sz="3200">
                <a:solidFill>
                  <a:schemeClr val="dk1"/>
                </a:solidFill>
                <a:latin typeface="Trebuchet MS"/>
                <a:ea typeface="Trebuchet MS"/>
                <a:cs typeface="Trebuchet MS"/>
                <a:sym typeface="Trebuchet MS"/>
              </a:rPr>
              <a:t> Arrêter immédiatement la transfusion.</a:t>
            </a:r>
            <a:endParaRPr/>
          </a:p>
          <a:p>
            <a:pPr indent="-203200" lvl="0" marL="0" marR="0" rtl="0" algn="l">
              <a:spcBef>
                <a:spcPts val="0"/>
              </a:spcBef>
              <a:spcAft>
                <a:spcPts val="0"/>
              </a:spcAft>
              <a:buClr>
                <a:schemeClr val="dk1"/>
              </a:buClr>
              <a:buSzPts val="3200"/>
              <a:buFont typeface="Noto Sans Symbols"/>
              <a:buChar char="✔"/>
            </a:pPr>
            <a:r>
              <a:rPr b="1" i="1" lang="fr-FR" sz="3200">
                <a:solidFill>
                  <a:schemeClr val="dk1"/>
                </a:solidFill>
                <a:latin typeface="Trebuchet MS"/>
                <a:ea typeface="Trebuchet MS"/>
                <a:cs typeface="Trebuchet MS"/>
                <a:sym typeface="Trebuchet MS"/>
              </a:rPr>
              <a:t> Appeler le médecin du service. </a:t>
            </a:r>
            <a:endParaRPr/>
          </a:p>
          <a:p>
            <a:pPr indent="-203200" lvl="0" marL="0" marR="0" rtl="0" algn="l">
              <a:spcBef>
                <a:spcPts val="0"/>
              </a:spcBef>
              <a:spcAft>
                <a:spcPts val="0"/>
              </a:spcAft>
              <a:buClr>
                <a:schemeClr val="dk1"/>
              </a:buClr>
              <a:buSzPts val="3200"/>
              <a:buFont typeface="Noto Sans Symbols"/>
              <a:buChar char="✔"/>
            </a:pPr>
            <a:r>
              <a:rPr b="1" i="1" lang="fr-FR" sz="3200">
                <a:solidFill>
                  <a:schemeClr val="dk1"/>
                </a:solidFill>
                <a:latin typeface="Trebuchet MS"/>
                <a:ea typeface="Trebuchet MS"/>
                <a:cs typeface="Trebuchet MS"/>
                <a:sym typeface="Trebuchet MS"/>
              </a:rPr>
              <a:t>Traitement de l’état de choc. </a:t>
            </a:r>
            <a:endParaRPr/>
          </a:p>
          <a:p>
            <a:pPr indent="-203200" lvl="0" marL="0" marR="0" rtl="0" algn="l">
              <a:spcBef>
                <a:spcPts val="0"/>
              </a:spcBef>
              <a:spcAft>
                <a:spcPts val="0"/>
              </a:spcAft>
              <a:buClr>
                <a:schemeClr val="dk1"/>
              </a:buClr>
              <a:buSzPts val="3200"/>
              <a:buFont typeface="Noto Sans Symbols"/>
              <a:buChar char="✔"/>
            </a:pPr>
            <a:r>
              <a:rPr b="1" i="1" lang="fr-FR" sz="3200">
                <a:solidFill>
                  <a:schemeClr val="dk1"/>
                </a:solidFill>
                <a:latin typeface="Trebuchet MS"/>
                <a:ea typeface="Trebuchet MS"/>
                <a:cs typeface="Trebuchet MS"/>
                <a:sym typeface="Trebuchet MS"/>
              </a:rPr>
              <a:t>Antibiothérapie. </a:t>
            </a:r>
            <a:endParaRPr/>
          </a:p>
          <a:p>
            <a:pPr indent="-203200" lvl="0" marL="0" marR="0" rtl="0" algn="l">
              <a:spcBef>
                <a:spcPts val="0"/>
              </a:spcBef>
              <a:spcAft>
                <a:spcPts val="0"/>
              </a:spcAft>
              <a:buClr>
                <a:schemeClr val="dk1"/>
              </a:buClr>
              <a:buSzPts val="3200"/>
              <a:buFont typeface="Noto Sans Symbols"/>
              <a:buChar char="✔"/>
            </a:pPr>
            <a:r>
              <a:rPr b="1" i="1" lang="fr-FR" sz="3200">
                <a:solidFill>
                  <a:schemeClr val="dk1"/>
                </a:solidFill>
                <a:latin typeface="Trebuchet MS"/>
                <a:ea typeface="Trebuchet MS"/>
                <a:cs typeface="Trebuchet MS"/>
                <a:sym typeface="Trebuchet MS"/>
              </a:rPr>
              <a:t>Vérifier le groupe du receveur et du sang perfusé.</a:t>
            </a:r>
            <a:endParaRPr/>
          </a:p>
          <a:p>
            <a:pPr indent="0" lvl="0" marL="0" marR="0" rtl="0" algn="l">
              <a:spcBef>
                <a:spcPts val="0"/>
              </a:spcBef>
              <a:spcAft>
                <a:spcPts val="0"/>
              </a:spcAft>
              <a:buClr>
                <a:schemeClr val="dk1"/>
              </a:buClr>
              <a:buSzPts val="3200"/>
              <a:buFont typeface="Noto Sans Symbols"/>
              <a:buNone/>
            </a:pPr>
            <a:r>
              <a:t/>
            </a:r>
            <a:endParaRPr b="1" i="1" sz="3200">
              <a:solidFill>
                <a:schemeClr val="dk1"/>
              </a:solidFill>
              <a:latin typeface="Trebuchet MS"/>
              <a:ea typeface="Trebuchet MS"/>
              <a:cs typeface="Trebuchet MS"/>
              <a:sym typeface="Trebuchet MS"/>
            </a:endParaRPr>
          </a:p>
          <a:p>
            <a:pPr indent="0" lvl="0" marL="0" marR="0" rtl="0" algn="l">
              <a:spcBef>
                <a:spcPts val="0"/>
              </a:spcBef>
              <a:spcAft>
                <a:spcPts val="0"/>
              </a:spcAft>
              <a:buNone/>
            </a:pPr>
            <a:r>
              <a:rPr b="1" i="1" lang="fr-FR" sz="3200">
                <a:solidFill>
                  <a:schemeClr val="dk1"/>
                </a:solidFill>
                <a:latin typeface="Trebuchet MS"/>
                <a:ea typeface="Trebuchet MS"/>
                <a:cs typeface="Trebuchet MS"/>
                <a:sym typeface="Trebuchet MS"/>
              </a:rPr>
              <a:t> </a:t>
            </a:r>
            <a:r>
              <a:rPr b="1" i="1" lang="fr-FR" sz="3200">
                <a:solidFill>
                  <a:srgbClr val="7030A0"/>
                </a:solidFill>
                <a:latin typeface="Trebuchet MS"/>
                <a:ea typeface="Trebuchet MS"/>
                <a:cs typeface="Trebuchet MS"/>
                <a:sym typeface="Trebuchet MS"/>
              </a:rPr>
              <a:t>Garder la poche du sang pour enquête bactériologique.</a:t>
            </a:r>
            <a:endParaRPr b="1" i="1" sz="3200">
              <a:solidFill>
                <a:srgbClr val="7030A0"/>
              </a:solidFill>
              <a:latin typeface="Trebuchet MS"/>
              <a:ea typeface="Trebuchet MS"/>
              <a:cs typeface="Trebuchet MS"/>
              <a:sym typeface="Trebuchet MS"/>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6" name="Shape 206"/>
        <p:cNvGrpSpPr/>
        <p:nvPr/>
      </p:nvGrpSpPr>
      <p:grpSpPr>
        <a:xfrm>
          <a:off x="0" y="0"/>
          <a:ext cx="0" cy="0"/>
          <a:chOff x="0" y="0"/>
          <a:chExt cx="0" cy="0"/>
        </a:xfrm>
      </p:grpSpPr>
      <p:sp>
        <p:nvSpPr>
          <p:cNvPr id="207" name="Google Shape;207;p23"/>
          <p:cNvSpPr/>
          <p:nvPr/>
        </p:nvSpPr>
        <p:spPr>
          <a:xfrm>
            <a:off x="0" y="404664"/>
            <a:ext cx="8964488" cy="452431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1" lang="fr-FR" sz="3200">
                <a:solidFill>
                  <a:srgbClr val="C00000"/>
                </a:solidFill>
                <a:latin typeface="Trebuchet MS"/>
                <a:ea typeface="Trebuchet MS"/>
                <a:cs typeface="Trebuchet MS"/>
                <a:sym typeface="Trebuchet MS"/>
              </a:rPr>
              <a:t>Autres: </a:t>
            </a:r>
            <a:endParaRPr/>
          </a:p>
          <a:p>
            <a:pPr indent="0" lvl="0" marL="0" marR="0" rtl="0" algn="l">
              <a:spcBef>
                <a:spcPts val="0"/>
              </a:spcBef>
              <a:spcAft>
                <a:spcPts val="0"/>
              </a:spcAft>
              <a:buNone/>
            </a:pPr>
            <a:r>
              <a:t/>
            </a:r>
            <a:endParaRPr b="1" i="1" sz="3200">
              <a:solidFill>
                <a:srgbClr val="C00000"/>
              </a:solidFill>
              <a:latin typeface="Trebuchet MS"/>
              <a:ea typeface="Trebuchet MS"/>
              <a:cs typeface="Trebuchet MS"/>
              <a:sym typeface="Trebuchet MS"/>
            </a:endParaRPr>
          </a:p>
          <a:p>
            <a:pPr indent="-203200" lvl="0" marL="0" marR="0" rtl="0" algn="l">
              <a:spcBef>
                <a:spcPts val="0"/>
              </a:spcBef>
              <a:spcAft>
                <a:spcPts val="0"/>
              </a:spcAft>
              <a:buClr>
                <a:schemeClr val="dk1"/>
              </a:buClr>
              <a:buSzPts val="3200"/>
              <a:buFont typeface="Noto Sans Symbols"/>
              <a:buChar char="❖"/>
            </a:pPr>
            <a:r>
              <a:rPr b="1" i="1" lang="fr-FR" sz="3200">
                <a:solidFill>
                  <a:schemeClr val="dk1"/>
                </a:solidFill>
                <a:latin typeface="Trebuchet MS"/>
                <a:ea typeface="Trebuchet MS"/>
                <a:cs typeface="Trebuchet MS"/>
                <a:sym typeface="Trebuchet MS"/>
              </a:rPr>
              <a:t> Accidents de surcharge circulatoire ( OAP).</a:t>
            </a:r>
            <a:endParaRPr/>
          </a:p>
          <a:p>
            <a:pPr indent="0" lvl="0" marL="0" marR="0" rtl="0" algn="l">
              <a:spcBef>
                <a:spcPts val="0"/>
              </a:spcBef>
              <a:spcAft>
                <a:spcPts val="0"/>
              </a:spcAft>
              <a:buNone/>
            </a:pPr>
            <a:r>
              <a:rPr b="1" i="1" lang="fr-FR" sz="3200">
                <a:solidFill>
                  <a:schemeClr val="dk1"/>
                </a:solidFill>
                <a:latin typeface="Trebuchet MS"/>
                <a:ea typeface="Trebuchet MS"/>
                <a:cs typeface="Trebuchet MS"/>
                <a:sym typeface="Trebuchet MS"/>
              </a:rPr>
              <a:t> </a:t>
            </a:r>
            <a:endParaRPr/>
          </a:p>
          <a:p>
            <a:pPr indent="-203200" lvl="0" marL="0" marR="0" rtl="0" algn="l">
              <a:spcBef>
                <a:spcPts val="0"/>
              </a:spcBef>
              <a:spcAft>
                <a:spcPts val="0"/>
              </a:spcAft>
              <a:buClr>
                <a:schemeClr val="dk1"/>
              </a:buClr>
              <a:buSzPts val="3200"/>
              <a:buFont typeface="Noto Sans Symbols"/>
              <a:buChar char="❖"/>
            </a:pPr>
            <a:r>
              <a:rPr b="1" i="1" lang="fr-FR" sz="3200">
                <a:solidFill>
                  <a:schemeClr val="dk1"/>
                </a:solidFill>
                <a:latin typeface="Trebuchet MS"/>
                <a:ea typeface="Trebuchet MS"/>
                <a:cs typeface="Trebuchet MS"/>
                <a:sym typeface="Trebuchet MS"/>
              </a:rPr>
              <a:t> Accidents allergiques.</a:t>
            </a:r>
            <a:endParaRPr/>
          </a:p>
          <a:p>
            <a:pPr indent="0" lvl="0" marL="0" marR="0" rtl="0" algn="l">
              <a:spcBef>
                <a:spcPts val="0"/>
              </a:spcBef>
              <a:spcAft>
                <a:spcPts val="0"/>
              </a:spcAft>
              <a:buClr>
                <a:schemeClr val="dk1"/>
              </a:buClr>
              <a:buSzPts val="3200"/>
              <a:buFont typeface="Noto Sans Symbols"/>
              <a:buNone/>
            </a:pPr>
            <a:r>
              <a:t/>
            </a:r>
            <a:endParaRPr b="1" i="1" sz="3200">
              <a:solidFill>
                <a:schemeClr val="dk1"/>
              </a:solidFill>
              <a:latin typeface="Trebuchet MS"/>
              <a:ea typeface="Trebuchet MS"/>
              <a:cs typeface="Trebuchet MS"/>
              <a:sym typeface="Trebuchet MS"/>
            </a:endParaRPr>
          </a:p>
          <a:p>
            <a:pPr indent="-203200" lvl="0" marL="0" marR="0" rtl="0" algn="l">
              <a:spcBef>
                <a:spcPts val="0"/>
              </a:spcBef>
              <a:spcAft>
                <a:spcPts val="0"/>
              </a:spcAft>
              <a:buClr>
                <a:schemeClr val="dk1"/>
              </a:buClr>
              <a:buSzPts val="3200"/>
              <a:buFont typeface="Noto Sans Symbols"/>
              <a:buChar char="❖"/>
            </a:pPr>
            <a:r>
              <a:rPr b="1" i="1" lang="fr-FR" sz="3200">
                <a:solidFill>
                  <a:schemeClr val="dk1"/>
                </a:solidFill>
                <a:latin typeface="Trebuchet MS"/>
                <a:ea typeface="Trebuchet MS"/>
                <a:cs typeface="Trebuchet MS"/>
                <a:sym typeface="Trebuchet MS"/>
              </a:rPr>
              <a:t>  Réaction frisson hyperthermie.</a:t>
            </a:r>
            <a:endParaRPr/>
          </a:p>
          <a:p>
            <a:pPr indent="0" lvl="0" marL="0" marR="0" rtl="0" algn="l">
              <a:spcBef>
                <a:spcPts val="0"/>
              </a:spcBef>
              <a:spcAft>
                <a:spcPts val="0"/>
              </a:spcAft>
              <a:buClr>
                <a:schemeClr val="dk1"/>
              </a:buClr>
              <a:buSzPts val="3200"/>
              <a:buFont typeface="Noto Sans Symbols"/>
              <a:buNone/>
            </a:pPr>
            <a:r>
              <a:t/>
            </a:r>
            <a:endParaRPr b="1" i="1" sz="3200">
              <a:solidFill>
                <a:schemeClr val="dk1"/>
              </a:solidFill>
              <a:latin typeface="Trebuchet MS"/>
              <a:ea typeface="Trebuchet MS"/>
              <a:cs typeface="Trebuchet MS"/>
              <a:sym typeface="Trebuchet MS"/>
            </a:endParaRPr>
          </a:p>
          <a:p>
            <a:pPr indent="-203200" lvl="0" marL="0" marR="0" rtl="0" algn="l">
              <a:spcBef>
                <a:spcPts val="0"/>
              </a:spcBef>
              <a:spcAft>
                <a:spcPts val="0"/>
              </a:spcAft>
              <a:buClr>
                <a:schemeClr val="dk1"/>
              </a:buClr>
              <a:buSzPts val="3200"/>
              <a:buFont typeface="Noto Sans Symbols"/>
              <a:buChar char="❖"/>
            </a:pPr>
            <a:r>
              <a:rPr b="1" i="1" lang="fr-FR" sz="3200">
                <a:solidFill>
                  <a:schemeClr val="dk1"/>
                </a:solidFill>
                <a:latin typeface="Trebuchet MS"/>
                <a:ea typeface="Trebuchet MS"/>
                <a:cs typeface="Trebuchet MS"/>
                <a:sym typeface="Trebuchet MS"/>
              </a:rPr>
              <a:t>  surcharge en fer.</a:t>
            </a:r>
            <a:endParaRPr b="1" i="1" sz="3200">
              <a:solidFill>
                <a:schemeClr val="dk1"/>
              </a:solidFill>
              <a:latin typeface="Trebuchet MS"/>
              <a:ea typeface="Trebuchet MS"/>
              <a:cs typeface="Trebuchet MS"/>
              <a:sym typeface="Trebuchet MS"/>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1" name="Shape 211"/>
        <p:cNvGrpSpPr/>
        <p:nvPr/>
      </p:nvGrpSpPr>
      <p:grpSpPr>
        <a:xfrm>
          <a:off x="0" y="0"/>
          <a:ext cx="0" cy="0"/>
          <a:chOff x="0" y="0"/>
          <a:chExt cx="0" cy="0"/>
        </a:xfrm>
      </p:grpSpPr>
      <p:sp>
        <p:nvSpPr>
          <p:cNvPr id="212" name="Google Shape;212;p24"/>
          <p:cNvSpPr/>
          <p:nvPr/>
        </p:nvSpPr>
        <p:spPr>
          <a:xfrm>
            <a:off x="0" y="0"/>
            <a:ext cx="9036496" cy="698652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1" lang="fr-FR" sz="3200">
                <a:solidFill>
                  <a:srgbClr val="C00000"/>
                </a:solidFill>
                <a:latin typeface="Trebuchet MS"/>
                <a:ea typeface="Trebuchet MS"/>
                <a:cs typeface="Trebuchet MS"/>
                <a:sym typeface="Trebuchet MS"/>
              </a:rPr>
              <a:t>Conclusion: </a:t>
            </a:r>
            <a:endParaRPr/>
          </a:p>
          <a:p>
            <a:pPr indent="-203200" lvl="0" marL="0" marR="0" rtl="0" algn="l">
              <a:spcBef>
                <a:spcPts val="0"/>
              </a:spcBef>
              <a:spcAft>
                <a:spcPts val="0"/>
              </a:spcAft>
              <a:buClr>
                <a:schemeClr val="dk1"/>
              </a:buClr>
              <a:buSzPts val="3200"/>
              <a:buFont typeface="Noto Sans Symbols"/>
              <a:buChar char="⮚"/>
            </a:pPr>
            <a:r>
              <a:rPr b="1" i="1" lang="fr-FR" sz="3200">
                <a:solidFill>
                  <a:schemeClr val="dk1"/>
                </a:solidFill>
                <a:latin typeface="Trebuchet MS"/>
                <a:ea typeface="Trebuchet MS"/>
                <a:cs typeface="Trebuchet MS"/>
                <a:sym typeface="Trebuchet MS"/>
              </a:rPr>
              <a:t>L’ISP au même titre que le médecin participe a l’acte transfusionnel. </a:t>
            </a:r>
            <a:endParaRPr/>
          </a:p>
          <a:p>
            <a:pPr indent="-203200" lvl="0" marL="0" marR="0" rtl="0" algn="l">
              <a:spcBef>
                <a:spcPts val="0"/>
              </a:spcBef>
              <a:spcAft>
                <a:spcPts val="0"/>
              </a:spcAft>
              <a:buClr>
                <a:schemeClr val="dk1"/>
              </a:buClr>
              <a:buSzPts val="3200"/>
              <a:buFont typeface="Noto Sans Symbols"/>
              <a:buChar char="⮚"/>
            </a:pPr>
            <a:r>
              <a:rPr b="1" i="1" lang="fr-FR" sz="3200">
                <a:solidFill>
                  <a:schemeClr val="dk1"/>
                </a:solidFill>
                <a:latin typeface="Trebuchet MS"/>
                <a:ea typeface="Trebuchet MS"/>
                <a:cs typeface="Trebuchet MS"/>
                <a:sym typeface="Trebuchet MS"/>
              </a:rPr>
              <a:t>Sa responsabilité est engagée </a:t>
            </a:r>
            <a:endParaRPr/>
          </a:p>
          <a:p>
            <a:pPr indent="0" lvl="0" marL="0" marR="0" rtl="0" algn="l">
              <a:spcBef>
                <a:spcPts val="0"/>
              </a:spcBef>
              <a:spcAft>
                <a:spcPts val="0"/>
              </a:spcAft>
              <a:buNone/>
            </a:pPr>
            <a:r>
              <a:t/>
            </a:r>
            <a:endParaRPr b="1" i="1" sz="3200">
              <a:solidFill>
                <a:schemeClr val="dk1"/>
              </a:solidFill>
              <a:latin typeface="Trebuchet MS"/>
              <a:ea typeface="Trebuchet MS"/>
              <a:cs typeface="Trebuchet MS"/>
              <a:sym typeface="Trebuchet MS"/>
            </a:endParaRPr>
          </a:p>
          <a:p>
            <a:pPr indent="-203200" lvl="0" marL="0" marR="0" rtl="0" algn="l">
              <a:spcBef>
                <a:spcPts val="0"/>
              </a:spcBef>
              <a:spcAft>
                <a:spcPts val="0"/>
              </a:spcAft>
              <a:buClr>
                <a:srgbClr val="7030A0"/>
              </a:buClr>
              <a:buSzPts val="3200"/>
              <a:buFont typeface="Noto Sans Symbols"/>
              <a:buChar char="⮚"/>
            </a:pPr>
            <a:r>
              <a:rPr b="1" i="1" lang="fr-FR" sz="3200">
                <a:solidFill>
                  <a:srgbClr val="7030A0"/>
                </a:solidFill>
                <a:latin typeface="Trebuchet MS"/>
                <a:ea typeface="Trebuchet MS"/>
                <a:cs typeface="Trebuchet MS"/>
                <a:sym typeface="Trebuchet MS"/>
              </a:rPr>
              <a:t>Exiger la présence du médecin prescripteur ou </a:t>
            </a:r>
            <a:r>
              <a:rPr b="1" i="1" lang="fr-FR" sz="3200">
                <a:solidFill>
                  <a:schemeClr val="dk1"/>
                </a:solidFill>
                <a:latin typeface="Trebuchet MS"/>
                <a:ea typeface="Trebuchet MS"/>
                <a:cs typeface="Trebuchet MS"/>
                <a:sym typeface="Trebuchet MS"/>
              </a:rPr>
              <a:t>collègue désigné. </a:t>
            </a:r>
            <a:endParaRPr/>
          </a:p>
          <a:p>
            <a:pPr indent="0" lvl="0" marL="0" marR="0" rtl="0" algn="l">
              <a:spcBef>
                <a:spcPts val="0"/>
              </a:spcBef>
              <a:spcAft>
                <a:spcPts val="0"/>
              </a:spcAft>
              <a:buNone/>
            </a:pPr>
            <a:r>
              <a:t/>
            </a:r>
            <a:endParaRPr b="1" i="1" sz="3200">
              <a:solidFill>
                <a:schemeClr val="dk1"/>
              </a:solidFill>
              <a:latin typeface="Trebuchet MS"/>
              <a:ea typeface="Trebuchet MS"/>
              <a:cs typeface="Trebuchet MS"/>
              <a:sym typeface="Trebuchet MS"/>
            </a:endParaRPr>
          </a:p>
          <a:p>
            <a:pPr indent="-514350" lvl="0" marL="514350" marR="0" rtl="0" algn="l">
              <a:spcBef>
                <a:spcPts val="0"/>
              </a:spcBef>
              <a:spcAft>
                <a:spcPts val="0"/>
              </a:spcAft>
              <a:buClr>
                <a:schemeClr val="dk1"/>
              </a:buClr>
              <a:buSzPts val="3200"/>
              <a:buFont typeface="Noto Sans Symbols"/>
              <a:buChar char="⮚"/>
            </a:pPr>
            <a:r>
              <a:rPr b="1" i="1" lang="fr-FR" sz="3200">
                <a:solidFill>
                  <a:schemeClr val="dk1"/>
                </a:solidFill>
                <a:latin typeface="Trebuchet MS"/>
                <a:ea typeface="Trebuchet MS"/>
                <a:cs typeface="Trebuchet MS"/>
                <a:sym typeface="Trebuchet MS"/>
              </a:rPr>
              <a:t>Connaitre les accidents graves et la CAT.</a:t>
            </a:r>
            <a:endParaRPr/>
          </a:p>
          <a:p>
            <a:pPr indent="-203200" lvl="0" marL="0" marR="0" rtl="0" algn="l">
              <a:spcBef>
                <a:spcPts val="0"/>
              </a:spcBef>
              <a:spcAft>
                <a:spcPts val="0"/>
              </a:spcAft>
              <a:buClr>
                <a:schemeClr val="dk1"/>
              </a:buClr>
              <a:buSzPts val="3200"/>
              <a:buFont typeface="Noto Sans Symbols"/>
              <a:buChar char="⮚"/>
            </a:pPr>
            <a:r>
              <a:rPr b="1" i="1" lang="fr-FR" sz="3200">
                <a:solidFill>
                  <a:schemeClr val="dk1"/>
                </a:solidFill>
                <a:latin typeface="Trebuchet MS"/>
                <a:ea typeface="Trebuchet MS"/>
                <a:cs typeface="Trebuchet MS"/>
                <a:sym typeface="Trebuchet MS"/>
              </a:rPr>
              <a:t> Etablir une relation de confiance avec le malade . </a:t>
            </a:r>
            <a:endParaRPr/>
          </a:p>
          <a:p>
            <a:pPr indent="0" lvl="0" marL="0" marR="0" rtl="0" algn="l">
              <a:spcBef>
                <a:spcPts val="0"/>
              </a:spcBef>
              <a:spcAft>
                <a:spcPts val="0"/>
              </a:spcAft>
              <a:buClr>
                <a:schemeClr val="dk1"/>
              </a:buClr>
              <a:buSzPts val="3200"/>
              <a:buFont typeface="Noto Sans Symbols"/>
              <a:buNone/>
            </a:pPr>
            <a:r>
              <a:t/>
            </a:r>
            <a:endParaRPr b="1" i="1" sz="3200">
              <a:solidFill>
                <a:schemeClr val="dk1"/>
              </a:solidFill>
              <a:latin typeface="Trebuchet MS"/>
              <a:ea typeface="Trebuchet MS"/>
              <a:cs typeface="Trebuchet MS"/>
              <a:sym typeface="Trebuchet MS"/>
            </a:endParaRPr>
          </a:p>
          <a:p>
            <a:pPr indent="-203200" lvl="0" marL="0" marR="0" rtl="0" algn="l">
              <a:spcBef>
                <a:spcPts val="0"/>
              </a:spcBef>
              <a:spcAft>
                <a:spcPts val="0"/>
              </a:spcAft>
              <a:buClr>
                <a:schemeClr val="dk1"/>
              </a:buClr>
              <a:buSzPts val="3200"/>
              <a:buFont typeface="Noto Sans Symbols"/>
              <a:buChar char="⮚"/>
            </a:pPr>
            <a:r>
              <a:rPr b="1" i="1" lang="fr-FR" sz="3200">
                <a:solidFill>
                  <a:schemeClr val="dk1"/>
                </a:solidFill>
                <a:latin typeface="Trebuchet MS"/>
                <a:ea typeface="Trebuchet MS"/>
                <a:cs typeface="Trebuchet MS"/>
                <a:sym typeface="Trebuchet MS"/>
              </a:rPr>
              <a:t> Eviter la routine (centres transfuseurs). Méconnaitre la gestion d’une transfusion</a:t>
            </a:r>
            <a:endParaRPr b="1" i="1" sz="3200">
              <a:solidFill>
                <a:schemeClr val="dk1"/>
              </a:solidFill>
              <a:latin typeface="Trebuchet MS"/>
              <a:ea typeface="Trebuchet MS"/>
              <a:cs typeface="Trebuchet MS"/>
              <a:sym typeface="Trebuchet MS"/>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6" name="Shape 216"/>
        <p:cNvGrpSpPr/>
        <p:nvPr/>
      </p:nvGrpSpPr>
      <p:grpSpPr>
        <a:xfrm>
          <a:off x="0" y="0"/>
          <a:ext cx="0" cy="0"/>
          <a:chOff x="0" y="0"/>
          <a:chExt cx="0" cy="0"/>
        </a:xfrm>
      </p:grpSpPr>
      <p:sp>
        <p:nvSpPr>
          <p:cNvPr id="217" name="Google Shape;217;p25"/>
          <p:cNvSpPr/>
          <p:nvPr/>
        </p:nvSpPr>
        <p:spPr>
          <a:xfrm>
            <a:off x="251520" y="332656"/>
            <a:ext cx="7920880" cy="544764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1" lang="fr-FR" sz="3600">
                <a:solidFill>
                  <a:srgbClr val="FF0000"/>
                </a:solidFill>
                <a:latin typeface="Trebuchet MS"/>
                <a:ea typeface="Trebuchet MS"/>
                <a:cs typeface="Trebuchet MS"/>
                <a:sym typeface="Trebuchet MS"/>
              </a:rPr>
              <a:t>PONCTION GANGLIONNAIRE</a:t>
            </a:r>
            <a:br>
              <a:rPr b="1" i="1" lang="fr-FR" sz="2400">
                <a:solidFill>
                  <a:schemeClr val="dk1"/>
                </a:solidFill>
                <a:latin typeface="Trebuchet MS"/>
                <a:ea typeface="Trebuchet MS"/>
                <a:cs typeface="Trebuchet MS"/>
                <a:sym typeface="Trebuchet MS"/>
              </a:rPr>
            </a:br>
            <a:br>
              <a:rPr b="1" i="1" lang="fr-FR" sz="2400">
                <a:solidFill>
                  <a:schemeClr val="dk1"/>
                </a:solidFill>
                <a:latin typeface="Trebuchet MS"/>
                <a:ea typeface="Trebuchet MS"/>
                <a:cs typeface="Trebuchet MS"/>
                <a:sym typeface="Trebuchet MS"/>
              </a:rPr>
            </a:br>
            <a:br>
              <a:rPr b="1" i="1" lang="fr-FR" sz="2400">
                <a:solidFill>
                  <a:schemeClr val="dk1"/>
                </a:solidFill>
                <a:latin typeface="Trebuchet MS"/>
                <a:ea typeface="Trebuchet MS"/>
                <a:cs typeface="Trebuchet MS"/>
                <a:sym typeface="Trebuchet MS"/>
              </a:rPr>
            </a:br>
            <a:r>
              <a:rPr b="1" i="1" lang="fr-FR" sz="2400">
                <a:solidFill>
                  <a:srgbClr val="7030A0"/>
                </a:solidFill>
                <a:latin typeface="Trebuchet MS"/>
                <a:ea typeface="Trebuchet MS"/>
                <a:cs typeface="Trebuchet MS"/>
                <a:sym typeface="Trebuchet MS"/>
              </a:rPr>
              <a:t>1- Définition :</a:t>
            </a:r>
            <a:br>
              <a:rPr b="1" i="1" lang="fr-FR" sz="2400">
                <a:solidFill>
                  <a:schemeClr val="dk1"/>
                </a:solidFill>
                <a:latin typeface="Trebuchet MS"/>
                <a:ea typeface="Trebuchet MS"/>
                <a:cs typeface="Trebuchet MS"/>
                <a:sym typeface="Trebuchet MS"/>
              </a:rPr>
            </a:br>
            <a:r>
              <a:rPr b="1" i="1" lang="fr-FR" sz="2400">
                <a:solidFill>
                  <a:schemeClr val="dk1"/>
                </a:solidFill>
                <a:latin typeface="Trebuchet MS"/>
                <a:ea typeface="Trebuchet MS"/>
                <a:cs typeface="Trebuchet MS"/>
                <a:sym typeface="Trebuchet MS"/>
              </a:rPr>
              <a:t>Geste médical qui consiste à ponctionner un ganglion dans le but de poser un diagnostic étiologique.</a:t>
            </a:r>
            <a:br>
              <a:rPr b="1" i="1" lang="fr-FR" sz="2400">
                <a:solidFill>
                  <a:schemeClr val="dk1"/>
                </a:solidFill>
                <a:latin typeface="Trebuchet MS"/>
                <a:ea typeface="Trebuchet MS"/>
                <a:cs typeface="Trebuchet MS"/>
                <a:sym typeface="Trebuchet MS"/>
              </a:rPr>
            </a:br>
            <a:br>
              <a:rPr b="1" i="1" lang="fr-FR" sz="2400">
                <a:solidFill>
                  <a:schemeClr val="dk1"/>
                </a:solidFill>
                <a:latin typeface="Trebuchet MS"/>
                <a:ea typeface="Trebuchet MS"/>
                <a:cs typeface="Trebuchet MS"/>
                <a:sym typeface="Trebuchet MS"/>
              </a:rPr>
            </a:br>
            <a:r>
              <a:rPr b="1" i="1" lang="fr-FR" sz="2400">
                <a:solidFill>
                  <a:srgbClr val="7030A0"/>
                </a:solidFill>
                <a:latin typeface="Trebuchet MS"/>
                <a:ea typeface="Trebuchet MS"/>
                <a:cs typeface="Trebuchet MS"/>
                <a:sym typeface="Trebuchet MS"/>
              </a:rPr>
              <a:t>2- Indications :</a:t>
            </a:r>
            <a:br>
              <a:rPr b="1" i="1" lang="fr-FR" sz="2400">
                <a:solidFill>
                  <a:schemeClr val="dk1"/>
                </a:solidFill>
                <a:latin typeface="Trebuchet MS"/>
                <a:ea typeface="Trebuchet MS"/>
                <a:cs typeface="Trebuchet MS"/>
                <a:sym typeface="Trebuchet MS"/>
              </a:rPr>
            </a:br>
            <a:r>
              <a:rPr b="1" i="1" lang="fr-FR" sz="2400">
                <a:solidFill>
                  <a:schemeClr val="dk1"/>
                </a:solidFill>
                <a:latin typeface="Trebuchet MS"/>
                <a:ea typeface="Trebuchet MS"/>
                <a:cs typeface="Trebuchet MS"/>
                <a:sym typeface="Trebuchet MS"/>
              </a:rPr>
              <a:t>- Devant toute adénopathie sans étiologie</a:t>
            </a:r>
            <a:br>
              <a:rPr b="1" i="1" lang="fr-FR" sz="2400">
                <a:solidFill>
                  <a:schemeClr val="dk1"/>
                </a:solidFill>
                <a:latin typeface="Trebuchet MS"/>
                <a:ea typeface="Trebuchet MS"/>
                <a:cs typeface="Trebuchet MS"/>
                <a:sym typeface="Trebuchet MS"/>
              </a:rPr>
            </a:br>
            <a:r>
              <a:rPr b="1" i="1" lang="fr-FR" sz="2400">
                <a:solidFill>
                  <a:schemeClr val="dk1"/>
                </a:solidFill>
                <a:latin typeface="Trebuchet MS"/>
                <a:ea typeface="Trebuchet MS"/>
                <a:cs typeface="Trebuchet MS"/>
                <a:sym typeface="Trebuchet MS"/>
              </a:rPr>
              <a:t>- Adénopathie infectieuse</a:t>
            </a:r>
            <a:br>
              <a:rPr b="1" i="1" lang="fr-FR" sz="2400">
                <a:solidFill>
                  <a:schemeClr val="dk1"/>
                </a:solidFill>
                <a:latin typeface="Trebuchet MS"/>
                <a:ea typeface="Trebuchet MS"/>
                <a:cs typeface="Trebuchet MS"/>
                <a:sym typeface="Trebuchet MS"/>
              </a:rPr>
            </a:br>
            <a:r>
              <a:rPr b="1" i="1" lang="fr-FR" sz="2400">
                <a:solidFill>
                  <a:schemeClr val="dk1"/>
                </a:solidFill>
                <a:latin typeface="Trebuchet MS"/>
                <a:ea typeface="Trebuchet MS"/>
                <a:cs typeface="Trebuchet MS"/>
                <a:sym typeface="Trebuchet MS"/>
              </a:rPr>
              <a:t>- Suspicion d’ADP d’origine tuberculeuse</a:t>
            </a:r>
            <a:br>
              <a:rPr b="1" i="1" lang="fr-FR" sz="2400">
                <a:solidFill>
                  <a:schemeClr val="dk1"/>
                </a:solidFill>
                <a:latin typeface="Trebuchet MS"/>
                <a:ea typeface="Trebuchet MS"/>
                <a:cs typeface="Trebuchet MS"/>
                <a:sym typeface="Trebuchet MS"/>
              </a:rPr>
            </a:br>
            <a:r>
              <a:rPr b="1" i="1" lang="fr-FR" sz="2400">
                <a:solidFill>
                  <a:schemeClr val="dk1"/>
                </a:solidFill>
                <a:latin typeface="Trebuchet MS"/>
                <a:ea typeface="Trebuchet MS"/>
                <a:cs typeface="Trebuchet MS"/>
                <a:sym typeface="Trebuchet MS"/>
              </a:rPr>
              <a:t>- Leucémie</a:t>
            </a:r>
            <a:br>
              <a:rPr b="1" i="1" lang="fr-FR" sz="2400">
                <a:solidFill>
                  <a:schemeClr val="dk1"/>
                </a:solidFill>
                <a:latin typeface="Trebuchet MS"/>
                <a:ea typeface="Trebuchet MS"/>
                <a:cs typeface="Trebuchet MS"/>
                <a:sym typeface="Trebuchet MS"/>
              </a:rPr>
            </a:br>
            <a:r>
              <a:rPr b="1" i="1" lang="fr-FR" sz="2400">
                <a:solidFill>
                  <a:schemeClr val="dk1"/>
                </a:solidFill>
                <a:latin typeface="Trebuchet MS"/>
                <a:ea typeface="Trebuchet MS"/>
                <a:cs typeface="Trebuchet MS"/>
                <a:sym typeface="Trebuchet MS"/>
              </a:rPr>
              <a:t>- Maladie de Hodgkin</a:t>
            </a:r>
            <a:br>
              <a:rPr b="1" i="1" lang="fr-FR" sz="2400">
                <a:solidFill>
                  <a:schemeClr val="dk1"/>
                </a:solidFill>
                <a:latin typeface="Trebuchet MS"/>
                <a:ea typeface="Trebuchet MS"/>
                <a:cs typeface="Trebuchet MS"/>
                <a:sym typeface="Trebuchet MS"/>
              </a:rPr>
            </a:br>
            <a:r>
              <a:rPr b="1" i="1" lang="fr-FR" sz="2400">
                <a:solidFill>
                  <a:schemeClr val="dk1"/>
                </a:solidFill>
                <a:latin typeface="Trebuchet MS"/>
                <a:ea typeface="Trebuchet MS"/>
                <a:cs typeface="Trebuchet MS"/>
                <a:sym typeface="Trebuchet MS"/>
              </a:rPr>
              <a:t>- Hyperleucocytose</a:t>
            </a:r>
            <a:endParaRPr b="1" i="1" sz="2400">
              <a:solidFill>
                <a:schemeClr val="dk1"/>
              </a:solidFill>
              <a:latin typeface="Trebuchet MS"/>
              <a:ea typeface="Trebuchet MS"/>
              <a:cs typeface="Trebuchet MS"/>
              <a:sym typeface="Trebuchet MS"/>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1" name="Shape 221"/>
        <p:cNvGrpSpPr/>
        <p:nvPr/>
      </p:nvGrpSpPr>
      <p:grpSpPr>
        <a:xfrm>
          <a:off x="0" y="0"/>
          <a:ext cx="0" cy="0"/>
          <a:chOff x="0" y="0"/>
          <a:chExt cx="0" cy="0"/>
        </a:xfrm>
      </p:grpSpPr>
      <p:pic>
        <p:nvPicPr>
          <p:cNvPr descr="C:\Users\Computer\Downloads\pourquoi-les-ganglions-senflamment-ils-comment-traiter-ce-mall.png" id="222" name="Google Shape;222;p26"/>
          <p:cNvPicPr preferRelativeResize="0"/>
          <p:nvPr/>
        </p:nvPicPr>
        <p:blipFill rotWithShape="1">
          <a:blip r:embed="rId3">
            <a:alphaModFix/>
          </a:blip>
          <a:srcRect b="0" l="0" r="0" t="0"/>
          <a:stretch/>
        </p:blipFill>
        <p:spPr>
          <a:xfrm>
            <a:off x="0" y="0"/>
            <a:ext cx="8137762" cy="6669360"/>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6" name="Shape 226"/>
        <p:cNvGrpSpPr/>
        <p:nvPr/>
      </p:nvGrpSpPr>
      <p:grpSpPr>
        <a:xfrm>
          <a:off x="0" y="0"/>
          <a:ext cx="0" cy="0"/>
          <a:chOff x="0" y="0"/>
          <a:chExt cx="0" cy="0"/>
        </a:xfrm>
      </p:grpSpPr>
      <p:pic>
        <p:nvPicPr>
          <p:cNvPr descr="C:\Users\Computer\Downloads\adenopathies-cervicales.jpg" id="227" name="Google Shape;227;p27"/>
          <p:cNvPicPr preferRelativeResize="0"/>
          <p:nvPr/>
        </p:nvPicPr>
        <p:blipFill rotWithShape="1">
          <a:blip r:embed="rId3">
            <a:alphaModFix/>
          </a:blip>
          <a:srcRect b="0" l="0" r="0" t="0"/>
          <a:stretch/>
        </p:blipFill>
        <p:spPr>
          <a:xfrm>
            <a:off x="128078" y="260648"/>
            <a:ext cx="8023748" cy="6408712"/>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1" name="Shape 231"/>
        <p:cNvGrpSpPr/>
        <p:nvPr/>
      </p:nvGrpSpPr>
      <p:grpSpPr>
        <a:xfrm>
          <a:off x="0" y="0"/>
          <a:ext cx="0" cy="0"/>
          <a:chOff x="0" y="0"/>
          <a:chExt cx="0" cy="0"/>
        </a:xfrm>
      </p:grpSpPr>
      <p:sp>
        <p:nvSpPr>
          <p:cNvPr id="232" name="Google Shape;232;p28"/>
          <p:cNvSpPr/>
          <p:nvPr/>
        </p:nvSpPr>
        <p:spPr>
          <a:xfrm>
            <a:off x="251520" y="332657"/>
            <a:ext cx="6606480" cy="489364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1" lang="fr-FR" sz="2400">
                <a:solidFill>
                  <a:srgbClr val="C00000"/>
                </a:solidFill>
                <a:latin typeface="Trebuchet MS"/>
                <a:ea typeface="Trebuchet MS"/>
                <a:cs typeface="Trebuchet MS"/>
                <a:sym typeface="Trebuchet MS"/>
              </a:rPr>
              <a:t>3- Contre-indications :</a:t>
            </a:r>
            <a:br>
              <a:rPr b="1" i="1" lang="fr-FR" sz="2400">
                <a:solidFill>
                  <a:schemeClr val="dk1"/>
                </a:solidFill>
                <a:latin typeface="Trebuchet MS"/>
                <a:ea typeface="Trebuchet MS"/>
                <a:cs typeface="Trebuchet MS"/>
                <a:sym typeface="Trebuchet MS"/>
              </a:rPr>
            </a:br>
            <a:r>
              <a:rPr b="1" i="1" lang="fr-FR" sz="2400">
                <a:solidFill>
                  <a:schemeClr val="dk1"/>
                </a:solidFill>
                <a:latin typeface="Trebuchet MS"/>
                <a:ea typeface="Trebuchet MS"/>
                <a:cs typeface="Trebuchet MS"/>
                <a:sym typeface="Trebuchet MS"/>
              </a:rPr>
              <a:t>- Trouble d’hémostase</a:t>
            </a:r>
            <a:br>
              <a:rPr b="1" i="1" lang="fr-FR" sz="2400">
                <a:solidFill>
                  <a:schemeClr val="dk1"/>
                </a:solidFill>
                <a:latin typeface="Trebuchet MS"/>
                <a:ea typeface="Trebuchet MS"/>
                <a:cs typeface="Trebuchet MS"/>
                <a:sym typeface="Trebuchet MS"/>
              </a:rPr>
            </a:br>
            <a:r>
              <a:rPr b="1" i="1" lang="fr-FR" sz="2400">
                <a:solidFill>
                  <a:schemeClr val="dk1"/>
                </a:solidFill>
                <a:latin typeface="Trebuchet MS"/>
                <a:ea typeface="Trebuchet MS"/>
                <a:cs typeface="Trebuchet MS"/>
                <a:sym typeface="Trebuchet MS"/>
              </a:rPr>
              <a:t>- Situation du gg dans une région très vascularisée</a:t>
            </a:r>
            <a:br>
              <a:rPr b="1" i="1" lang="fr-FR" sz="2400">
                <a:solidFill>
                  <a:schemeClr val="dk1"/>
                </a:solidFill>
                <a:latin typeface="Trebuchet MS"/>
                <a:ea typeface="Trebuchet MS"/>
                <a:cs typeface="Trebuchet MS"/>
                <a:sym typeface="Trebuchet MS"/>
              </a:rPr>
            </a:br>
            <a:endParaRPr b="1" i="1" sz="2400">
              <a:solidFill>
                <a:schemeClr val="dk1"/>
              </a:solidFill>
              <a:latin typeface="Trebuchet MS"/>
              <a:ea typeface="Trebuchet MS"/>
              <a:cs typeface="Trebuchet MS"/>
              <a:sym typeface="Trebuchet MS"/>
            </a:endParaRPr>
          </a:p>
          <a:p>
            <a:pPr indent="0" lvl="0" marL="0" marR="0" rtl="0" algn="l">
              <a:spcBef>
                <a:spcPts val="0"/>
              </a:spcBef>
              <a:spcAft>
                <a:spcPts val="0"/>
              </a:spcAft>
              <a:buNone/>
            </a:pPr>
            <a:r>
              <a:t/>
            </a:r>
            <a:endParaRPr b="1" i="1" sz="2400">
              <a:solidFill>
                <a:schemeClr val="dk1"/>
              </a:solidFill>
              <a:latin typeface="Trebuchet MS"/>
              <a:ea typeface="Trebuchet MS"/>
              <a:cs typeface="Trebuchet MS"/>
              <a:sym typeface="Trebuchet MS"/>
            </a:endParaRPr>
          </a:p>
          <a:p>
            <a:pPr indent="0" lvl="0" marL="0" marR="0" rtl="0" algn="l">
              <a:spcBef>
                <a:spcPts val="0"/>
              </a:spcBef>
              <a:spcAft>
                <a:spcPts val="0"/>
              </a:spcAft>
              <a:buNone/>
            </a:pPr>
            <a:r>
              <a:t/>
            </a:r>
            <a:endParaRPr b="1" i="1" sz="2400">
              <a:solidFill>
                <a:schemeClr val="dk1"/>
              </a:solidFill>
              <a:latin typeface="Trebuchet MS"/>
              <a:ea typeface="Trebuchet MS"/>
              <a:cs typeface="Trebuchet MS"/>
              <a:sym typeface="Trebuchet MS"/>
            </a:endParaRPr>
          </a:p>
          <a:p>
            <a:pPr indent="0" lvl="0" marL="0" marR="0" rtl="0" algn="l">
              <a:spcBef>
                <a:spcPts val="0"/>
              </a:spcBef>
              <a:spcAft>
                <a:spcPts val="0"/>
              </a:spcAft>
              <a:buNone/>
            </a:pPr>
            <a:br>
              <a:rPr b="1" i="1" lang="fr-FR" sz="2400">
                <a:solidFill>
                  <a:schemeClr val="dk1"/>
                </a:solidFill>
                <a:latin typeface="Trebuchet MS"/>
                <a:ea typeface="Trebuchet MS"/>
                <a:cs typeface="Trebuchet MS"/>
                <a:sym typeface="Trebuchet MS"/>
              </a:rPr>
            </a:br>
            <a:r>
              <a:rPr b="1" i="1" lang="fr-FR" sz="2400">
                <a:solidFill>
                  <a:srgbClr val="C00000"/>
                </a:solidFill>
                <a:latin typeface="Trebuchet MS"/>
                <a:ea typeface="Trebuchet MS"/>
                <a:cs typeface="Trebuchet MS"/>
                <a:sym typeface="Trebuchet MS"/>
              </a:rPr>
              <a:t>4- Incidents et accidents :</a:t>
            </a:r>
            <a:br>
              <a:rPr b="1" i="1" lang="fr-FR" sz="2400">
                <a:solidFill>
                  <a:schemeClr val="dk1"/>
                </a:solidFill>
                <a:latin typeface="Trebuchet MS"/>
                <a:ea typeface="Trebuchet MS"/>
                <a:cs typeface="Trebuchet MS"/>
                <a:sym typeface="Trebuchet MS"/>
              </a:rPr>
            </a:br>
            <a:r>
              <a:rPr b="1" i="1" lang="fr-FR" sz="2400">
                <a:solidFill>
                  <a:schemeClr val="dk1"/>
                </a:solidFill>
                <a:latin typeface="Trebuchet MS"/>
                <a:ea typeface="Trebuchet MS"/>
                <a:cs typeface="Trebuchet MS"/>
                <a:sym typeface="Trebuchet MS"/>
              </a:rPr>
              <a:t>- Abcès à distance</a:t>
            </a:r>
            <a:br>
              <a:rPr b="1" i="1" lang="fr-FR" sz="2400">
                <a:solidFill>
                  <a:schemeClr val="dk1"/>
                </a:solidFill>
                <a:latin typeface="Trebuchet MS"/>
                <a:ea typeface="Trebuchet MS"/>
                <a:cs typeface="Trebuchet MS"/>
                <a:sym typeface="Trebuchet MS"/>
              </a:rPr>
            </a:br>
            <a:r>
              <a:rPr b="1" i="1" lang="fr-FR" sz="2400">
                <a:solidFill>
                  <a:schemeClr val="dk1"/>
                </a:solidFill>
                <a:latin typeface="Trebuchet MS"/>
                <a:ea typeface="Trebuchet MS"/>
                <a:cs typeface="Trebuchet MS"/>
                <a:sym typeface="Trebuchet MS"/>
              </a:rPr>
              <a:t>- Mauvaise cicatrisation</a:t>
            </a:r>
            <a:br>
              <a:rPr b="1" i="1" lang="fr-FR" sz="2400">
                <a:solidFill>
                  <a:schemeClr val="dk1"/>
                </a:solidFill>
                <a:latin typeface="Trebuchet MS"/>
                <a:ea typeface="Trebuchet MS"/>
                <a:cs typeface="Trebuchet MS"/>
                <a:sym typeface="Trebuchet MS"/>
              </a:rPr>
            </a:br>
            <a:r>
              <a:rPr b="1" i="1" lang="fr-FR" sz="2400">
                <a:solidFill>
                  <a:schemeClr val="dk1"/>
                </a:solidFill>
                <a:latin typeface="Trebuchet MS"/>
                <a:ea typeface="Trebuchet MS"/>
                <a:cs typeface="Trebuchet MS"/>
                <a:sym typeface="Trebuchet MS"/>
              </a:rPr>
              <a:t>- Fistule</a:t>
            </a:r>
            <a:br>
              <a:rPr b="1" i="1" lang="fr-FR" sz="2400">
                <a:solidFill>
                  <a:schemeClr val="dk1"/>
                </a:solidFill>
                <a:latin typeface="Trebuchet MS"/>
                <a:ea typeface="Trebuchet MS"/>
                <a:cs typeface="Trebuchet MS"/>
                <a:sym typeface="Trebuchet MS"/>
              </a:rPr>
            </a:br>
            <a:r>
              <a:rPr b="1" i="1" lang="fr-FR" sz="2400">
                <a:solidFill>
                  <a:schemeClr val="dk1"/>
                </a:solidFill>
                <a:latin typeface="Trebuchet MS"/>
                <a:ea typeface="Trebuchet MS"/>
                <a:cs typeface="Trebuchet MS"/>
                <a:sym typeface="Trebuchet MS"/>
              </a:rPr>
              <a:t>- Diffusion de l’infection</a:t>
            </a:r>
            <a:endParaRPr b="1" i="1" sz="2400">
              <a:solidFill>
                <a:schemeClr val="dk1"/>
              </a:solidFill>
              <a:latin typeface="Trebuchet MS"/>
              <a:ea typeface="Trebuchet MS"/>
              <a:cs typeface="Trebuchet MS"/>
              <a:sym typeface="Trebuchet MS"/>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 name="Shape 100"/>
        <p:cNvGrpSpPr/>
        <p:nvPr/>
      </p:nvGrpSpPr>
      <p:grpSpPr>
        <a:xfrm>
          <a:off x="0" y="0"/>
          <a:ext cx="0" cy="0"/>
          <a:chOff x="0" y="0"/>
          <a:chExt cx="0" cy="0"/>
        </a:xfrm>
      </p:grpSpPr>
      <p:sp>
        <p:nvSpPr>
          <p:cNvPr id="101" name="Google Shape;101;p3"/>
          <p:cNvSpPr/>
          <p:nvPr/>
        </p:nvSpPr>
        <p:spPr>
          <a:xfrm>
            <a:off x="107504" y="116632"/>
            <a:ext cx="8352928" cy="55092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1" lang="fr-FR" sz="3200">
                <a:solidFill>
                  <a:srgbClr val="7030A0"/>
                </a:solidFill>
                <a:latin typeface="Trebuchet MS"/>
                <a:ea typeface="Trebuchet MS"/>
                <a:cs typeface="Trebuchet MS"/>
                <a:sym typeface="Trebuchet MS"/>
              </a:rPr>
              <a:t>Différentes présentations:</a:t>
            </a:r>
            <a:endParaRPr/>
          </a:p>
          <a:p>
            <a:pPr indent="-203200" lvl="0" marL="0" marR="0" rtl="0" algn="l">
              <a:spcBef>
                <a:spcPts val="0"/>
              </a:spcBef>
              <a:spcAft>
                <a:spcPts val="0"/>
              </a:spcAft>
              <a:buClr>
                <a:schemeClr val="dk1"/>
              </a:buClr>
              <a:buSzPts val="3200"/>
              <a:buFont typeface="Noto Sans Symbols"/>
              <a:buChar char="▪"/>
            </a:pPr>
            <a:r>
              <a:rPr b="1" i="1" lang="fr-FR" sz="3200">
                <a:solidFill>
                  <a:schemeClr val="dk1"/>
                </a:solidFill>
                <a:latin typeface="Trebuchet MS"/>
                <a:ea typeface="Trebuchet MS"/>
                <a:cs typeface="Trebuchet MS"/>
                <a:sym typeface="Trebuchet MS"/>
              </a:rPr>
              <a:t> Don simple ou cytaphérèse </a:t>
            </a:r>
            <a:endParaRPr/>
          </a:p>
          <a:p>
            <a:pPr indent="-203200" lvl="0" marL="0" marR="0" rtl="0" algn="l">
              <a:spcBef>
                <a:spcPts val="0"/>
              </a:spcBef>
              <a:spcAft>
                <a:spcPts val="0"/>
              </a:spcAft>
              <a:buClr>
                <a:schemeClr val="dk1"/>
              </a:buClr>
              <a:buSzPts val="3200"/>
              <a:buFont typeface="Noto Sans Symbols"/>
              <a:buChar char="▪"/>
            </a:pPr>
            <a:r>
              <a:rPr b="1" i="1" lang="fr-FR" sz="3200">
                <a:solidFill>
                  <a:schemeClr val="dk1"/>
                </a:solidFill>
                <a:latin typeface="Trebuchet MS"/>
                <a:ea typeface="Trebuchet MS"/>
                <a:cs typeface="Trebuchet MS"/>
                <a:sym typeface="Trebuchet MS"/>
              </a:rPr>
              <a:t>Sang total</a:t>
            </a:r>
            <a:endParaRPr/>
          </a:p>
          <a:p>
            <a:pPr indent="-203200" lvl="0" marL="0" marR="0" rtl="0" algn="l">
              <a:spcBef>
                <a:spcPts val="0"/>
              </a:spcBef>
              <a:spcAft>
                <a:spcPts val="0"/>
              </a:spcAft>
              <a:buClr>
                <a:schemeClr val="dk1"/>
              </a:buClr>
              <a:buSzPts val="3200"/>
              <a:buFont typeface="Noto Sans Symbols"/>
              <a:buChar char="▪"/>
            </a:pPr>
            <a:r>
              <a:rPr b="1" i="1" lang="fr-FR" sz="3200">
                <a:solidFill>
                  <a:schemeClr val="dk1"/>
                </a:solidFill>
                <a:latin typeface="Trebuchet MS"/>
                <a:ea typeface="Trebuchet MS"/>
                <a:cs typeface="Trebuchet MS"/>
                <a:sym typeface="Trebuchet MS"/>
              </a:rPr>
              <a:t> Concentres globulaires. </a:t>
            </a:r>
            <a:endParaRPr/>
          </a:p>
          <a:p>
            <a:pPr indent="-203200" lvl="0" marL="0" marR="0" rtl="0" algn="l">
              <a:spcBef>
                <a:spcPts val="0"/>
              </a:spcBef>
              <a:spcAft>
                <a:spcPts val="0"/>
              </a:spcAft>
              <a:buClr>
                <a:schemeClr val="dk1"/>
              </a:buClr>
              <a:buSzPts val="3200"/>
              <a:buFont typeface="Noto Sans Symbols"/>
              <a:buChar char="▪"/>
            </a:pPr>
            <a:r>
              <a:rPr b="1" i="1" lang="fr-FR" sz="3200">
                <a:solidFill>
                  <a:schemeClr val="dk1"/>
                </a:solidFill>
                <a:latin typeface="Trebuchet MS"/>
                <a:ea typeface="Trebuchet MS"/>
                <a:cs typeface="Trebuchet MS"/>
                <a:sym typeface="Trebuchet MS"/>
              </a:rPr>
              <a:t> Plaquettes. </a:t>
            </a:r>
            <a:endParaRPr/>
          </a:p>
          <a:p>
            <a:pPr indent="-203200" lvl="0" marL="0" marR="0" rtl="0" algn="l">
              <a:spcBef>
                <a:spcPts val="0"/>
              </a:spcBef>
              <a:spcAft>
                <a:spcPts val="0"/>
              </a:spcAft>
              <a:buClr>
                <a:schemeClr val="dk1"/>
              </a:buClr>
              <a:buSzPts val="3200"/>
              <a:buFont typeface="Noto Sans Symbols"/>
              <a:buChar char="▪"/>
            </a:pPr>
            <a:r>
              <a:rPr b="1" i="1" lang="fr-FR" sz="3200">
                <a:solidFill>
                  <a:schemeClr val="dk1"/>
                </a:solidFill>
                <a:latin typeface="Trebuchet MS"/>
                <a:ea typeface="Trebuchet MS"/>
                <a:cs typeface="Trebuchet MS"/>
                <a:sym typeface="Trebuchet MS"/>
              </a:rPr>
              <a:t>Plasma frais congelés. </a:t>
            </a:r>
            <a:endParaRPr/>
          </a:p>
          <a:p>
            <a:pPr indent="-203200" lvl="0" marL="0" marR="0" rtl="0" algn="l">
              <a:spcBef>
                <a:spcPts val="0"/>
              </a:spcBef>
              <a:spcAft>
                <a:spcPts val="0"/>
              </a:spcAft>
              <a:buClr>
                <a:schemeClr val="dk1"/>
              </a:buClr>
              <a:buSzPts val="3200"/>
              <a:buFont typeface="Noto Sans Symbols"/>
              <a:buChar char="❑"/>
            </a:pPr>
            <a:r>
              <a:rPr b="1" i="1" lang="fr-FR" sz="3200">
                <a:solidFill>
                  <a:schemeClr val="dk1"/>
                </a:solidFill>
                <a:latin typeface="Trebuchet MS"/>
                <a:ea typeface="Trebuchet MS"/>
                <a:cs typeface="Trebuchet MS"/>
                <a:sym typeface="Trebuchet MS"/>
              </a:rPr>
              <a:t> </a:t>
            </a:r>
            <a:r>
              <a:rPr b="1" i="1" lang="fr-FR" sz="3200">
                <a:solidFill>
                  <a:srgbClr val="7030A0"/>
                </a:solidFill>
                <a:latin typeface="Trebuchet MS"/>
                <a:ea typeface="Trebuchet MS"/>
                <a:cs typeface="Trebuchet MS"/>
                <a:sym typeface="Trebuchet MS"/>
              </a:rPr>
              <a:t>autres : </a:t>
            </a:r>
            <a:endParaRPr/>
          </a:p>
          <a:p>
            <a:pPr indent="0" lvl="0" marL="0" marR="0" rtl="0" algn="l">
              <a:spcBef>
                <a:spcPts val="0"/>
              </a:spcBef>
              <a:spcAft>
                <a:spcPts val="0"/>
              </a:spcAft>
              <a:buNone/>
            </a:pPr>
            <a:r>
              <a:rPr b="1" i="1" lang="fr-FR" sz="3200">
                <a:solidFill>
                  <a:srgbClr val="7030A0"/>
                </a:solidFill>
                <a:latin typeface="Trebuchet MS"/>
                <a:ea typeface="Trebuchet MS"/>
                <a:cs typeface="Trebuchet MS"/>
                <a:sym typeface="Trebuchet MS"/>
              </a:rPr>
              <a:t> </a:t>
            </a:r>
            <a:r>
              <a:rPr b="1" i="1" lang="fr-FR" sz="3200">
                <a:solidFill>
                  <a:schemeClr val="dk1"/>
                </a:solidFill>
                <a:latin typeface="Trebuchet MS"/>
                <a:ea typeface="Trebuchet MS"/>
                <a:cs typeface="Trebuchet MS"/>
                <a:sym typeface="Trebuchet MS"/>
              </a:rPr>
              <a:t>produits sanguins stables ( albumine, fibrinogène, facteurs de la coagulation … </a:t>
            </a:r>
            <a:endParaRPr/>
          </a:p>
          <a:p>
            <a:pPr indent="0" lvl="0" marL="0" marR="0" rtl="0" algn="l">
              <a:spcBef>
                <a:spcPts val="0"/>
              </a:spcBef>
              <a:spcAft>
                <a:spcPts val="0"/>
              </a:spcAft>
              <a:buNone/>
            </a:pPr>
            <a:r>
              <a:rPr b="1" i="1" lang="fr-FR" sz="3200">
                <a:solidFill>
                  <a:schemeClr val="dk1"/>
                </a:solidFill>
                <a:latin typeface="Trebuchet MS"/>
                <a:ea typeface="Trebuchet MS"/>
                <a:cs typeface="Trebuchet MS"/>
                <a:sym typeface="Trebuchet MS"/>
              </a:rPr>
              <a:t>L’ISP doit connaitre les différents PSL</a:t>
            </a:r>
            <a:endParaRPr b="1" i="1" sz="3200">
              <a:solidFill>
                <a:schemeClr val="dk1"/>
              </a:solidFill>
              <a:latin typeface="Trebuchet MS"/>
              <a:ea typeface="Trebuchet MS"/>
              <a:cs typeface="Trebuchet MS"/>
              <a:sym typeface="Trebuchet MS"/>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6" name="Shape 236"/>
        <p:cNvGrpSpPr/>
        <p:nvPr/>
      </p:nvGrpSpPr>
      <p:grpSpPr>
        <a:xfrm>
          <a:off x="0" y="0"/>
          <a:ext cx="0" cy="0"/>
          <a:chOff x="0" y="0"/>
          <a:chExt cx="0" cy="0"/>
        </a:xfrm>
      </p:grpSpPr>
      <p:sp>
        <p:nvSpPr>
          <p:cNvPr id="237" name="Google Shape;237;p29"/>
          <p:cNvSpPr/>
          <p:nvPr/>
        </p:nvSpPr>
        <p:spPr>
          <a:xfrm>
            <a:off x="323528" y="188641"/>
            <a:ext cx="7632848" cy="6001643"/>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1" lang="fr-FR" sz="2400">
                <a:solidFill>
                  <a:srgbClr val="C00000"/>
                </a:solidFill>
                <a:latin typeface="Trebuchet MS"/>
                <a:ea typeface="Trebuchet MS"/>
                <a:cs typeface="Trebuchet MS"/>
                <a:sym typeface="Trebuchet MS"/>
              </a:rPr>
              <a:t>5- Matériel spécifique :</a:t>
            </a:r>
            <a:br>
              <a:rPr b="1" i="1" lang="fr-FR" sz="2400">
                <a:solidFill>
                  <a:schemeClr val="dk1"/>
                </a:solidFill>
                <a:latin typeface="Trebuchet MS"/>
                <a:ea typeface="Trebuchet MS"/>
                <a:cs typeface="Trebuchet MS"/>
                <a:sym typeface="Trebuchet MS"/>
              </a:rPr>
            </a:br>
            <a:r>
              <a:rPr b="1" i="1" lang="fr-FR" sz="2400">
                <a:solidFill>
                  <a:schemeClr val="dk1"/>
                </a:solidFill>
                <a:latin typeface="Trebuchet MS"/>
                <a:ea typeface="Trebuchet MS"/>
                <a:cs typeface="Trebuchet MS"/>
                <a:sym typeface="Trebuchet MS"/>
              </a:rPr>
              <a:t>- Seringue + aiguille stériles</a:t>
            </a:r>
            <a:br>
              <a:rPr b="1" i="1" lang="fr-FR" sz="2400">
                <a:solidFill>
                  <a:schemeClr val="dk1"/>
                </a:solidFill>
                <a:latin typeface="Trebuchet MS"/>
                <a:ea typeface="Trebuchet MS"/>
                <a:cs typeface="Trebuchet MS"/>
                <a:sym typeface="Trebuchet MS"/>
              </a:rPr>
            </a:br>
            <a:r>
              <a:rPr b="1" i="1" lang="fr-FR" sz="2400">
                <a:solidFill>
                  <a:schemeClr val="dk1"/>
                </a:solidFill>
                <a:latin typeface="Trebuchet MS"/>
                <a:ea typeface="Trebuchet MS"/>
                <a:cs typeface="Trebuchet MS"/>
                <a:sym typeface="Trebuchet MS"/>
              </a:rPr>
              <a:t>- Lames de verres dégraissées avec un mélange d’alcool éther ou tubes stériles</a:t>
            </a:r>
            <a:br>
              <a:rPr b="1" i="1" lang="fr-FR" sz="2400">
                <a:solidFill>
                  <a:schemeClr val="dk1"/>
                </a:solidFill>
                <a:latin typeface="Trebuchet MS"/>
                <a:ea typeface="Trebuchet MS"/>
                <a:cs typeface="Trebuchet MS"/>
                <a:sym typeface="Trebuchet MS"/>
              </a:rPr>
            </a:br>
            <a:br>
              <a:rPr b="1" i="1" lang="fr-FR" sz="2400">
                <a:solidFill>
                  <a:schemeClr val="dk1"/>
                </a:solidFill>
                <a:latin typeface="Trebuchet MS"/>
                <a:ea typeface="Trebuchet MS"/>
                <a:cs typeface="Trebuchet MS"/>
                <a:sym typeface="Trebuchet MS"/>
              </a:rPr>
            </a:br>
            <a:r>
              <a:rPr b="1" i="1" lang="fr-FR" sz="2400">
                <a:solidFill>
                  <a:srgbClr val="C00000"/>
                </a:solidFill>
                <a:latin typeface="Trebuchet MS"/>
                <a:ea typeface="Trebuchet MS"/>
                <a:cs typeface="Trebuchet MS"/>
                <a:sym typeface="Trebuchet MS"/>
              </a:rPr>
              <a:t>6- Rôle infirmier :</a:t>
            </a:r>
            <a:br>
              <a:rPr b="1" i="1" lang="fr-FR" sz="2400">
                <a:solidFill>
                  <a:schemeClr val="dk1"/>
                </a:solidFill>
                <a:latin typeface="Trebuchet MS"/>
                <a:ea typeface="Trebuchet MS"/>
                <a:cs typeface="Trebuchet MS"/>
                <a:sym typeface="Trebuchet MS"/>
              </a:rPr>
            </a:br>
            <a:r>
              <a:rPr b="1" i="1" lang="fr-FR" sz="2400">
                <a:solidFill>
                  <a:schemeClr val="dk2"/>
                </a:solidFill>
                <a:latin typeface="Trebuchet MS"/>
                <a:ea typeface="Trebuchet MS"/>
                <a:cs typeface="Trebuchet MS"/>
                <a:sym typeface="Trebuchet MS"/>
              </a:rPr>
              <a:t>a- Avant </a:t>
            </a:r>
            <a:endParaRPr b="1" i="1" sz="2400">
              <a:solidFill>
                <a:schemeClr val="dk2"/>
              </a:solidFill>
              <a:latin typeface="Trebuchet MS"/>
              <a:ea typeface="Trebuchet MS"/>
              <a:cs typeface="Trebuchet MS"/>
              <a:sym typeface="Trebuchet MS"/>
            </a:endParaRPr>
          </a:p>
          <a:p>
            <a:pPr indent="0" lvl="0" marL="0" marR="0" rtl="0" algn="l">
              <a:spcBef>
                <a:spcPts val="0"/>
              </a:spcBef>
              <a:spcAft>
                <a:spcPts val="0"/>
              </a:spcAft>
              <a:buNone/>
            </a:pPr>
            <a:r>
              <a:rPr b="1" i="1" lang="fr-FR" sz="2400">
                <a:solidFill>
                  <a:srgbClr val="892D4E"/>
                </a:solidFill>
                <a:latin typeface="Trebuchet MS"/>
                <a:ea typeface="Trebuchet MS"/>
                <a:cs typeface="Trebuchet MS"/>
                <a:sym typeface="Trebuchet MS"/>
              </a:rPr>
              <a:t>b- Pendant </a:t>
            </a:r>
            <a:endParaRPr b="1" i="1" sz="2400">
              <a:solidFill>
                <a:srgbClr val="892D4E"/>
              </a:solidFill>
              <a:latin typeface="Trebuchet MS"/>
              <a:ea typeface="Trebuchet MS"/>
              <a:cs typeface="Trebuchet MS"/>
              <a:sym typeface="Trebuchet MS"/>
            </a:endParaRPr>
          </a:p>
          <a:p>
            <a:pPr indent="0" lvl="0" marL="0" marR="0" rtl="0" algn="l">
              <a:spcBef>
                <a:spcPts val="0"/>
              </a:spcBef>
              <a:spcAft>
                <a:spcPts val="0"/>
              </a:spcAft>
              <a:buNone/>
            </a:pPr>
            <a:r>
              <a:rPr b="1" i="1" lang="fr-FR" sz="2400">
                <a:solidFill>
                  <a:schemeClr val="accent6"/>
                </a:solidFill>
                <a:latin typeface="Trebuchet MS"/>
                <a:ea typeface="Trebuchet MS"/>
                <a:cs typeface="Trebuchet MS"/>
                <a:sym typeface="Trebuchet MS"/>
              </a:rPr>
              <a:t>c- Après</a:t>
            </a:r>
            <a:endParaRPr/>
          </a:p>
          <a:p>
            <a:pPr indent="0" lvl="0" marL="0" marR="0" rtl="0" algn="l">
              <a:spcBef>
                <a:spcPts val="0"/>
              </a:spcBef>
              <a:spcAft>
                <a:spcPts val="0"/>
              </a:spcAft>
              <a:buNone/>
            </a:pPr>
            <a:br>
              <a:rPr b="1" i="1" lang="fr-FR" sz="2400">
                <a:solidFill>
                  <a:schemeClr val="dk1"/>
                </a:solidFill>
                <a:latin typeface="Trebuchet MS"/>
                <a:ea typeface="Trebuchet MS"/>
                <a:cs typeface="Trebuchet MS"/>
                <a:sym typeface="Trebuchet MS"/>
              </a:rPr>
            </a:br>
            <a:r>
              <a:rPr b="1" i="1" lang="fr-FR" sz="2400">
                <a:solidFill>
                  <a:srgbClr val="C00000"/>
                </a:solidFill>
                <a:latin typeface="Trebuchet MS"/>
                <a:ea typeface="Trebuchet MS"/>
                <a:cs typeface="Trebuchet MS"/>
                <a:sym typeface="Trebuchet MS"/>
              </a:rPr>
              <a:t>Préparation du patient :</a:t>
            </a:r>
            <a:br>
              <a:rPr b="1" i="1" lang="fr-FR" sz="2400">
                <a:solidFill>
                  <a:schemeClr val="dk1"/>
                </a:solidFill>
                <a:latin typeface="Trebuchet MS"/>
                <a:ea typeface="Trebuchet MS"/>
                <a:cs typeface="Trebuchet MS"/>
                <a:sym typeface="Trebuchet MS"/>
              </a:rPr>
            </a:br>
            <a:r>
              <a:rPr b="1" i="1" lang="fr-FR" sz="2400">
                <a:solidFill>
                  <a:schemeClr val="dk1"/>
                </a:solidFill>
                <a:latin typeface="Trebuchet MS"/>
                <a:ea typeface="Trebuchet MS"/>
                <a:cs typeface="Trebuchet MS"/>
                <a:sym typeface="Trebuchet MS"/>
              </a:rPr>
              <a:t>- Assurer une bonne préparation psychologique du patient</a:t>
            </a:r>
            <a:br>
              <a:rPr b="1" i="1" lang="fr-FR" sz="2400">
                <a:solidFill>
                  <a:schemeClr val="dk1"/>
                </a:solidFill>
                <a:latin typeface="Trebuchet MS"/>
                <a:ea typeface="Trebuchet MS"/>
                <a:cs typeface="Trebuchet MS"/>
                <a:sym typeface="Trebuchet MS"/>
              </a:rPr>
            </a:br>
            <a:r>
              <a:rPr b="1" i="1" lang="fr-FR" sz="2400">
                <a:solidFill>
                  <a:schemeClr val="dk1"/>
                </a:solidFill>
                <a:latin typeface="Trebuchet MS"/>
                <a:ea typeface="Trebuchet MS"/>
                <a:cs typeface="Trebuchet MS"/>
                <a:sym typeface="Trebuchet MS"/>
              </a:rPr>
              <a:t>- Faire un bilan d’hémostase, champ opératoire</a:t>
            </a:r>
            <a:br>
              <a:rPr b="1" i="1" lang="fr-FR" sz="2400">
                <a:solidFill>
                  <a:schemeClr val="dk1"/>
                </a:solidFill>
                <a:latin typeface="Trebuchet MS"/>
                <a:ea typeface="Trebuchet MS"/>
                <a:cs typeface="Trebuchet MS"/>
                <a:sym typeface="Trebuchet MS"/>
              </a:rPr>
            </a:br>
            <a:r>
              <a:rPr b="1" i="1" lang="fr-FR" sz="2400">
                <a:solidFill>
                  <a:schemeClr val="dk1"/>
                </a:solidFill>
                <a:latin typeface="Trebuchet MS"/>
                <a:ea typeface="Trebuchet MS"/>
                <a:cs typeface="Trebuchet MS"/>
                <a:sym typeface="Trebuchet MS"/>
              </a:rPr>
              <a:t>- Préciser la localisation, mobilité et type du gg</a:t>
            </a:r>
            <a:br>
              <a:rPr b="1" i="1" lang="fr-FR" sz="2400">
                <a:solidFill>
                  <a:schemeClr val="dk1"/>
                </a:solidFill>
                <a:latin typeface="Trebuchet MS"/>
                <a:ea typeface="Trebuchet MS"/>
                <a:cs typeface="Trebuchet MS"/>
                <a:sym typeface="Trebuchet MS"/>
              </a:rPr>
            </a:br>
            <a:r>
              <a:rPr b="1" i="1" lang="fr-FR" sz="2400">
                <a:solidFill>
                  <a:schemeClr val="dk1"/>
                </a:solidFill>
                <a:latin typeface="Trebuchet MS"/>
                <a:ea typeface="Trebuchet MS"/>
                <a:cs typeface="Trebuchet MS"/>
                <a:sym typeface="Trebuchet MS"/>
              </a:rPr>
              <a:t>- Prendre les constantes</a:t>
            </a:r>
            <a:endParaRPr b="1" i="1" sz="2400">
              <a:solidFill>
                <a:schemeClr val="dk1"/>
              </a:solidFill>
              <a:latin typeface="Trebuchet MS"/>
              <a:ea typeface="Trebuchet MS"/>
              <a:cs typeface="Trebuchet MS"/>
              <a:sym typeface="Trebuchet MS"/>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1" name="Shape 241"/>
        <p:cNvGrpSpPr/>
        <p:nvPr/>
      </p:nvGrpSpPr>
      <p:grpSpPr>
        <a:xfrm>
          <a:off x="0" y="0"/>
          <a:ext cx="0" cy="0"/>
          <a:chOff x="0" y="0"/>
          <a:chExt cx="0" cy="0"/>
        </a:xfrm>
      </p:grpSpPr>
      <p:sp>
        <p:nvSpPr>
          <p:cNvPr id="242" name="Google Shape;242;p30"/>
          <p:cNvSpPr/>
          <p:nvPr/>
        </p:nvSpPr>
        <p:spPr>
          <a:xfrm>
            <a:off x="107504" y="476672"/>
            <a:ext cx="7632848" cy="452431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1" lang="fr-FR" sz="2400">
                <a:solidFill>
                  <a:srgbClr val="C00000"/>
                </a:solidFill>
                <a:latin typeface="Trebuchet MS"/>
                <a:ea typeface="Trebuchet MS"/>
                <a:cs typeface="Trebuchet MS"/>
                <a:sym typeface="Trebuchet MS"/>
              </a:rPr>
              <a:t>Préparation du matériel :</a:t>
            </a:r>
            <a:endParaRPr/>
          </a:p>
          <a:p>
            <a:pPr indent="0" lvl="0" marL="0" marR="0" rtl="0" algn="l">
              <a:spcBef>
                <a:spcPts val="0"/>
              </a:spcBef>
              <a:spcAft>
                <a:spcPts val="0"/>
              </a:spcAft>
              <a:buNone/>
            </a:pPr>
            <a:r>
              <a:rPr b="1" i="1" lang="fr-FR" sz="2400">
                <a:solidFill>
                  <a:srgbClr val="C00000"/>
                </a:solidFill>
                <a:latin typeface="Trebuchet MS"/>
                <a:ea typeface="Trebuchet MS"/>
                <a:cs typeface="Trebuchet MS"/>
                <a:sym typeface="Trebuchet MS"/>
              </a:rPr>
              <a:t>- Matériel spécifique de la ponction</a:t>
            </a:r>
            <a:br>
              <a:rPr b="1" i="1" lang="fr-FR" sz="2400">
                <a:solidFill>
                  <a:schemeClr val="dk1"/>
                </a:solidFill>
                <a:latin typeface="Trebuchet MS"/>
                <a:ea typeface="Trebuchet MS"/>
                <a:cs typeface="Trebuchet MS"/>
                <a:sym typeface="Trebuchet MS"/>
              </a:rPr>
            </a:br>
            <a:r>
              <a:rPr b="1" i="1" lang="fr-FR" sz="2400">
                <a:solidFill>
                  <a:schemeClr val="dk1"/>
                </a:solidFill>
                <a:latin typeface="Trebuchet MS"/>
                <a:ea typeface="Trebuchet MS"/>
                <a:cs typeface="Trebuchet MS"/>
                <a:sym typeface="Trebuchet MS"/>
              </a:rPr>
              <a:t>- Matériel standard</a:t>
            </a:r>
            <a:br>
              <a:rPr b="1" i="1" lang="fr-FR" sz="2400">
                <a:solidFill>
                  <a:schemeClr val="dk1"/>
                </a:solidFill>
                <a:latin typeface="Trebuchet MS"/>
                <a:ea typeface="Trebuchet MS"/>
                <a:cs typeface="Trebuchet MS"/>
                <a:sym typeface="Trebuchet MS"/>
              </a:rPr>
            </a:br>
            <a:r>
              <a:rPr b="1" i="1" lang="fr-FR" sz="2400">
                <a:solidFill>
                  <a:schemeClr val="dk1"/>
                </a:solidFill>
                <a:latin typeface="Trebuchet MS"/>
                <a:ea typeface="Trebuchet MS"/>
                <a:cs typeface="Trebuchet MS"/>
                <a:sym typeface="Trebuchet MS"/>
              </a:rPr>
              <a:t>- Nécessaire pour faire :</a:t>
            </a:r>
            <a:br>
              <a:rPr b="1" i="1" lang="fr-FR" sz="2400">
                <a:solidFill>
                  <a:schemeClr val="dk1"/>
                </a:solidFill>
                <a:latin typeface="Trebuchet MS"/>
                <a:ea typeface="Trebuchet MS"/>
                <a:cs typeface="Trebuchet MS"/>
                <a:sym typeface="Trebuchet MS"/>
              </a:rPr>
            </a:br>
            <a:r>
              <a:rPr b="1" i="1" lang="fr-FR" sz="2400">
                <a:solidFill>
                  <a:schemeClr val="dk1"/>
                </a:solidFill>
                <a:latin typeface="Trebuchet MS"/>
                <a:ea typeface="Trebuchet MS"/>
                <a:cs typeface="Trebuchet MS"/>
                <a:sym typeface="Trebuchet MS"/>
              </a:rPr>
              <a:t>• un rasage</a:t>
            </a:r>
            <a:br>
              <a:rPr b="1" i="1" lang="fr-FR" sz="2400">
                <a:solidFill>
                  <a:schemeClr val="dk1"/>
                </a:solidFill>
                <a:latin typeface="Trebuchet MS"/>
                <a:ea typeface="Trebuchet MS"/>
                <a:cs typeface="Trebuchet MS"/>
                <a:sym typeface="Trebuchet MS"/>
              </a:rPr>
            </a:br>
            <a:r>
              <a:rPr b="1" i="1" lang="fr-FR" sz="2400">
                <a:solidFill>
                  <a:schemeClr val="dk1"/>
                </a:solidFill>
                <a:latin typeface="Trebuchet MS"/>
                <a:ea typeface="Trebuchet MS"/>
                <a:cs typeface="Trebuchet MS"/>
                <a:sym typeface="Trebuchet MS"/>
              </a:rPr>
              <a:t>• un pansement</a:t>
            </a:r>
            <a:br>
              <a:rPr b="1" i="1" lang="fr-FR" sz="2400">
                <a:solidFill>
                  <a:schemeClr val="dk1"/>
                </a:solidFill>
                <a:latin typeface="Trebuchet MS"/>
                <a:ea typeface="Trebuchet MS"/>
                <a:cs typeface="Trebuchet MS"/>
                <a:sym typeface="Trebuchet MS"/>
              </a:rPr>
            </a:br>
            <a:r>
              <a:rPr b="1" i="1" lang="fr-FR" sz="2400">
                <a:solidFill>
                  <a:schemeClr val="dk1"/>
                </a:solidFill>
                <a:latin typeface="Trebuchet MS"/>
                <a:ea typeface="Trebuchet MS"/>
                <a:cs typeface="Trebuchet MS"/>
                <a:sym typeface="Trebuchet MS"/>
              </a:rPr>
              <a:t>• une suture si besoin Installation du patient :</a:t>
            </a:r>
            <a:br>
              <a:rPr b="1" i="1" lang="fr-FR" sz="2400">
                <a:solidFill>
                  <a:schemeClr val="dk1"/>
                </a:solidFill>
                <a:latin typeface="Trebuchet MS"/>
                <a:ea typeface="Trebuchet MS"/>
                <a:cs typeface="Trebuchet MS"/>
                <a:sym typeface="Trebuchet MS"/>
              </a:rPr>
            </a:br>
            <a:r>
              <a:rPr b="1" i="1" lang="fr-FR" sz="2400">
                <a:solidFill>
                  <a:schemeClr val="dk1"/>
                </a:solidFill>
                <a:latin typeface="Trebuchet MS"/>
                <a:ea typeface="Trebuchet MS"/>
                <a:cs typeface="Trebuchet MS"/>
                <a:sym typeface="Trebuchet MS"/>
              </a:rPr>
              <a:t>Positionner le patient en fonction de la région à ponctionner</a:t>
            </a:r>
            <a:br>
              <a:rPr b="1" i="1" lang="fr-FR" sz="2400">
                <a:solidFill>
                  <a:schemeClr val="dk1"/>
                </a:solidFill>
                <a:latin typeface="Trebuchet MS"/>
                <a:ea typeface="Trebuchet MS"/>
                <a:cs typeface="Trebuchet MS"/>
                <a:sym typeface="Trebuchet MS"/>
              </a:rPr>
            </a:br>
            <a:r>
              <a:rPr b="1" i="1" lang="fr-FR" sz="2400">
                <a:solidFill>
                  <a:schemeClr val="dk1"/>
                </a:solidFill>
                <a:latin typeface="Trebuchet MS"/>
                <a:ea typeface="Trebuchet MS"/>
                <a:cs typeface="Trebuchet MS"/>
                <a:sym typeface="Trebuchet MS"/>
              </a:rPr>
              <a:t>Ponction :</a:t>
            </a:r>
            <a:br>
              <a:rPr b="1" i="1" lang="fr-FR" sz="2400">
                <a:solidFill>
                  <a:schemeClr val="dk1"/>
                </a:solidFill>
                <a:latin typeface="Trebuchet MS"/>
                <a:ea typeface="Trebuchet MS"/>
                <a:cs typeface="Trebuchet MS"/>
                <a:sym typeface="Trebuchet MS"/>
              </a:rPr>
            </a:br>
            <a:r>
              <a:rPr b="1" i="1" lang="fr-FR" sz="2400">
                <a:solidFill>
                  <a:schemeClr val="dk1"/>
                </a:solidFill>
                <a:latin typeface="Trebuchet MS"/>
                <a:ea typeface="Trebuchet MS"/>
                <a:cs typeface="Trebuchet MS"/>
                <a:sym typeface="Trebuchet MS"/>
              </a:rPr>
              <a:t>- Dégager la région à ponctionner</a:t>
            </a:r>
            <a:br>
              <a:rPr b="1" i="1" lang="fr-FR" sz="2400">
                <a:solidFill>
                  <a:schemeClr val="dk1"/>
                </a:solidFill>
                <a:latin typeface="Trebuchet MS"/>
                <a:ea typeface="Trebuchet MS"/>
                <a:cs typeface="Trebuchet MS"/>
                <a:sym typeface="Trebuchet MS"/>
              </a:rPr>
            </a:br>
            <a:r>
              <a:rPr b="1" i="1" lang="fr-FR" sz="2400">
                <a:solidFill>
                  <a:schemeClr val="dk1"/>
                </a:solidFill>
                <a:latin typeface="Trebuchet MS"/>
                <a:ea typeface="Trebuchet MS"/>
                <a:cs typeface="Trebuchet MS"/>
                <a:sym typeface="Trebuchet MS"/>
              </a:rPr>
              <a:t>- Effectuer le 1er badigeonnage</a:t>
            </a:r>
            <a:endParaRPr b="1" i="1" sz="2400">
              <a:solidFill>
                <a:schemeClr val="dk1"/>
              </a:solidFill>
              <a:latin typeface="Trebuchet MS"/>
              <a:ea typeface="Trebuchet MS"/>
              <a:cs typeface="Trebuchet MS"/>
              <a:sym typeface="Trebuchet MS"/>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6" name="Shape 246"/>
        <p:cNvGrpSpPr/>
        <p:nvPr/>
      </p:nvGrpSpPr>
      <p:grpSpPr>
        <a:xfrm>
          <a:off x="0" y="0"/>
          <a:ext cx="0" cy="0"/>
          <a:chOff x="0" y="0"/>
          <a:chExt cx="0" cy="0"/>
        </a:xfrm>
      </p:grpSpPr>
      <p:sp>
        <p:nvSpPr>
          <p:cNvPr id="247" name="Google Shape;247;p31"/>
          <p:cNvSpPr/>
          <p:nvPr/>
        </p:nvSpPr>
        <p:spPr>
          <a:xfrm>
            <a:off x="251520" y="332656"/>
            <a:ext cx="6606480" cy="452431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1" lang="fr-FR" sz="2400">
                <a:solidFill>
                  <a:srgbClr val="C00000"/>
                </a:solidFill>
                <a:latin typeface="Trebuchet MS"/>
                <a:ea typeface="Trebuchet MS"/>
                <a:cs typeface="Trebuchet MS"/>
                <a:sym typeface="Trebuchet MS"/>
              </a:rPr>
              <a:t>Servir le médecin</a:t>
            </a:r>
            <a:br>
              <a:rPr b="1" i="1" lang="fr-FR" sz="2400">
                <a:solidFill>
                  <a:schemeClr val="dk1"/>
                </a:solidFill>
                <a:latin typeface="Trebuchet MS"/>
                <a:ea typeface="Trebuchet MS"/>
                <a:cs typeface="Trebuchet MS"/>
                <a:sym typeface="Trebuchet MS"/>
              </a:rPr>
            </a:br>
            <a:r>
              <a:rPr b="1" i="1" lang="fr-FR" sz="2400">
                <a:solidFill>
                  <a:schemeClr val="dk1"/>
                </a:solidFill>
                <a:latin typeface="Trebuchet MS"/>
                <a:ea typeface="Trebuchet MS"/>
                <a:cs typeface="Trebuchet MS"/>
                <a:sym typeface="Trebuchet MS"/>
              </a:rPr>
              <a:t>- Refaire la désinfection</a:t>
            </a:r>
            <a:br>
              <a:rPr b="1" i="1" lang="fr-FR" sz="2400">
                <a:solidFill>
                  <a:schemeClr val="dk1"/>
                </a:solidFill>
                <a:latin typeface="Trebuchet MS"/>
                <a:ea typeface="Trebuchet MS"/>
                <a:cs typeface="Trebuchet MS"/>
                <a:sym typeface="Trebuchet MS"/>
              </a:rPr>
            </a:br>
            <a:r>
              <a:rPr b="1" i="1" lang="fr-FR" sz="2400">
                <a:solidFill>
                  <a:schemeClr val="dk1"/>
                </a:solidFill>
                <a:latin typeface="Trebuchet MS"/>
                <a:ea typeface="Trebuchet MS"/>
                <a:cs typeface="Trebuchet MS"/>
                <a:sym typeface="Trebuchet MS"/>
              </a:rPr>
              <a:t>- Mettre le champ troué stérile</a:t>
            </a:r>
            <a:br>
              <a:rPr b="1" i="1" lang="fr-FR" sz="2400">
                <a:solidFill>
                  <a:schemeClr val="dk1"/>
                </a:solidFill>
                <a:latin typeface="Trebuchet MS"/>
                <a:ea typeface="Trebuchet MS"/>
                <a:cs typeface="Trebuchet MS"/>
                <a:sym typeface="Trebuchet MS"/>
              </a:rPr>
            </a:br>
            <a:r>
              <a:rPr b="1" i="1" lang="fr-FR" sz="2400">
                <a:solidFill>
                  <a:schemeClr val="dk1"/>
                </a:solidFill>
                <a:latin typeface="Trebuchet MS"/>
                <a:ea typeface="Trebuchet MS"/>
                <a:cs typeface="Trebuchet MS"/>
                <a:sym typeface="Trebuchet MS"/>
              </a:rPr>
              <a:t>- Immobiliser le gg entre pouce et index</a:t>
            </a:r>
            <a:br>
              <a:rPr b="1" i="1" lang="fr-FR" sz="2400">
                <a:solidFill>
                  <a:schemeClr val="dk1"/>
                </a:solidFill>
                <a:latin typeface="Trebuchet MS"/>
                <a:ea typeface="Trebuchet MS"/>
                <a:cs typeface="Trebuchet MS"/>
                <a:sym typeface="Trebuchet MS"/>
              </a:rPr>
            </a:br>
            <a:r>
              <a:rPr b="1" i="1" lang="fr-FR" sz="2400">
                <a:solidFill>
                  <a:schemeClr val="dk1"/>
                </a:solidFill>
                <a:latin typeface="Trebuchet MS"/>
                <a:ea typeface="Trebuchet MS"/>
                <a:cs typeface="Trebuchet MS"/>
                <a:sym typeface="Trebuchet MS"/>
              </a:rPr>
              <a:t>- Le ponctionner avec la seringue et aspirer le contenu</a:t>
            </a:r>
            <a:br>
              <a:rPr b="1" i="1" lang="fr-FR" sz="2400">
                <a:solidFill>
                  <a:schemeClr val="dk1"/>
                </a:solidFill>
                <a:latin typeface="Trebuchet MS"/>
                <a:ea typeface="Trebuchet MS"/>
                <a:cs typeface="Trebuchet MS"/>
                <a:sym typeface="Trebuchet MS"/>
              </a:rPr>
            </a:br>
            <a:r>
              <a:rPr b="1" i="1" lang="fr-FR" sz="2400">
                <a:solidFill>
                  <a:schemeClr val="dk1"/>
                </a:solidFill>
                <a:latin typeface="Trebuchet MS"/>
                <a:ea typeface="Trebuchet MS"/>
                <a:cs typeface="Trebuchet MS"/>
                <a:sym typeface="Trebuchet MS"/>
              </a:rPr>
              <a:t>- Etaler le prélèvement sur les lames</a:t>
            </a:r>
            <a:br>
              <a:rPr b="1" i="1" lang="fr-FR" sz="2400">
                <a:solidFill>
                  <a:schemeClr val="dk1"/>
                </a:solidFill>
                <a:latin typeface="Trebuchet MS"/>
                <a:ea typeface="Trebuchet MS"/>
                <a:cs typeface="Trebuchet MS"/>
                <a:sym typeface="Trebuchet MS"/>
              </a:rPr>
            </a:br>
            <a:r>
              <a:rPr b="1" i="1" lang="fr-FR" sz="2400">
                <a:solidFill>
                  <a:schemeClr val="dk1"/>
                </a:solidFill>
                <a:latin typeface="Trebuchet MS"/>
                <a:ea typeface="Trebuchet MS"/>
                <a:cs typeface="Trebuchet MS"/>
                <a:sym typeface="Trebuchet MS"/>
              </a:rPr>
              <a:t>- Mettre un pansement compressif</a:t>
            </a:r>
            <a:br>
              <a:rPr b="1" i="1" lang="fr-FR" sz="2400">
                <a:solidFill>
                  <a:schemeClr val="dk1"/>
                </a:solidFill>
                <a:latin typeface="Trebuchet MS"/>
                <a:ea typeface="Trebuchet MS"/>
                <a:cs typeface="Trebuchet MS"/>
                <a:sym typeface="Trebuchet MS"/>
              </a:rPr>
            </a:br>
            <a:r>
              <a:rPr b="1" i="1" lang="fr-FR" sz="2400">
                <a:solidFill>
                  <a:schemeClr val="dk1"/>
                </a:solidFill>
                <a:latin typeface="Trebuchet MS"/>
                <a:ea typeface="Trebuchet MS"/>
                <a:cs typeface="Trebuchet MS"/>
                <a:sym typeface="Trebuchet MS"/>
              </a:rPr>
              <a:t>- Dessécher les lames</a:t>
            </a:r>
            <a:br>
              <a:rPr b="1" i="1" lang="fr-FR" sz="2400">
                <a:solidFill>
                  <a:schemeClr val="dk1"/>
                </a:solidFill>
                <a:latin typeface="Trebuchet MS"/>
                <a:ea typeface="Trebuchet MS"/>
                <a:cs typeface="Trebuchet MS"/>
                <a:sym typeface="Trebuchet MS"/>
              </a:rPr>
            </a:br>
            <a:r>
              <a:rPr b="1" i="1" lang="fr-FR" sz="2400">
                <a:solidFill>
                  <a:schemeClr val="dk1"/>
                </a:solidFill>
                <a:latin typeface="Trebuchet MS"/>
                <a:ea typeface="Trebuchet MS"/>
                <a:cs typeface="Trebuchet MS"/>
                <a:sym typeface="Trebuchet MS"/>
              </a:rPr>
              <a:t>- Remplir les bons de labo, les lames et les envoyer rapidement</a:t>
            </a:r>
            <a:br>
              <a:rPr b="1" i="1" lang="fr-FR" sz="2400">
                <a:solidFill>
                  <a:schemeClr val="dk1"/>
                </a:solidFill>
                <a:latin typeface="Trebuchet MS"/>
                <a:ea typeface="Trebuchet MS"/>
                <a:cs typeface="Trebuchet MS"/>
                <a:sym typeface="Trebuchet MS"/>
              </a:rPr>
            </a:br>
            <a:r>
              <a:rPr b="1" i="1" lang="fr-FR" sz="2400">
                <a:solidFill>
                  <a:schemeClr val="dk1"/>
                </a:solidFill>
                <a:latin typeface="Trebuchet MS"/>
                <a:ea typeface="Trebuchet MS"/>
                <a:cs typeface="Trebuchet MS"/>
                <a:sym typeface="Trebuchet MS"/>
              </a:rPr>
              <a:t>- Réinstaller le patient</a:t>
            </a:r>
            <a:endParaRPr b="1" i="1" sz="2400">
              <a:solidFill>
                <a:schemeClr val="dk1"/>
              </a:solidFill>
              <a:latin typeface="Trebuchet MS"/>
              <a:ea typeface="Trebuchet MS"/>
              <a:cs typeface="Trebuchet MS"/>
              <a:sym typeface="Trebuchet MS"/>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1" name="Shape 251"/>
        <p:cNvGrpSpPr/>
        <p:nvPr/>
      </p:nvGrpSpPr>
      <p:grpSpPr>
        <a:xfrm>
          <a:off x="0" y="0"/>
          <a:ext cx="0" cy="0"/>
          <a:chOff x="0" y="0"/>
          <a:chExt cx="0" cy="0"/>
        </a:xfrm>
      </p:grpSpPr>
      <p:sp>
        <p:nvSpPr>
          <p:cNvPr id="252" name="Google Shape;252;p32"/>
          <p:cNvSpPr/>
          <p:nvPr/>
        </p:nvSpPr>
        <p:spPr>
          <a:xfrm>
            <a:off x="323528" y="332656"/>
            <a:ext cx="6534472" cy="440120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1" lang="fr-FR" sz="2800">
                <a:solidFill>
                  <a:srgbClr val="C00000"/>
                </a:solidFill>
                <a:latin typeface="Trebuchet MS"/>
                <a:ea typeface="Trebuchet MS"/>
                <a:cs typeface="Trebuchet MS"/>
                <a:sym typeface="Trebuchet MS"/>
              </a:rPr>
              <a:t>Surveiller :</a:t>
            </a:r>
            <a:br>
              <a:rPr b="1" i="1" lang="fr-FR" sz="2800">
                <a:solidFill>
                  <a:schemeClr val="dk1"/>
                </a:solidFill>
                <a:latin typeface="Trebuchet MS"/>
                <a:ea typeface="Trebuchet MS"/>
                <a:cs typeface="Trebuchet MS"/>
                <a:sym typeface="Trebuchet MS"/>
              </a:rPr>
            </a:br>
            <a:r>
              <a:rPr b="1" i="1" lang="fr-FR" sz="2800">
                <a:solidFill>
                  <a:schemeClr val="dk1"/>
                </a:solidFill>
                <a:latin typeface="Trebuchet MS"/>
                <a:ea typeface="Trebuchet MS"/>
                <a:cs typeface="Trebuchet MS"/>
                <a:sym typeface="Trebuchet MS"/>
              </a:rPr>
              <a:t>• L’état général du patient</a:t>
            </a:r>
            <a:br>
              <a:rPr b="1" i="1" lang="fr-FR" sz="2800">
                <a:solidFill>
                  <a:schemeClr val="dk1"/>
                </a:solidFill>
                <a:latin typeface="Trebuchet MS"/>
                <a:ea typeface="Trebuchet MS"/>
                <a:cs typeface="Trebuchet MS"/>
                <a:sym typeface="Trebuchet MS"/>
              </a:rPr>
            </a:br>
            <a:r>
              <a:rPr b="1" i="1" lang="fr-FR" sz="2800">
                <a:solidFill>
                  <a:schemeClr val="dk1"/>
                </a:solidFill>
                <a:latin typeface="Trebuchet MS"/>
                <a:ea typeface="Trebuchet MS"/>
                <a:cs typeface="Trebuchet MS"/>
                <a:sym typeface="Trebuchet MS"/>
              </a:rPr>
              <a:t>• Les constantes</a:t>
            </a:r>
            <a:br>
              <a:rPr b="1" i="1" lang="fr-FR" sz="2800">
                <a:solidFill>
                  <a:schemeClr val="dk1"/>
                </a:solidFill>
                <a:latin typeface="Trebuchet MS"/>
                <a:ea typeface="Trebuchet MS"/>
                <a:cs typeface="Trebuchet MS"/>
                <a:sym typeface="Trebuchet MS"/>
              </a:rPr>
            </a:br>
            <a:r>
              <a:rPr b="1" i="1" lang="fr-FR" sz="2800">
                <a:solidFill>
                  <a:schemeClr val="dk1"/>
                </a:solidFill>
                <a:latin typeface="Trebuchet MS"/>
                <a:ea typeface="Trebuchet MS"/>
                <a:cs typeface="Trebuchet MS"/>
                <a:sym typeface="Trebuchet MS"/>
              </a:rPr>
              <a:t>• Lieu de la ponction : saignement, hématome</a:t>
            </a:r>
            <a:br>
              <a:rPr b="1" i="1" lang="fr-FR" sz="2800">
                <a:solidFill>
                  <a:schemeClr val="dk1"/>
                </a:solidFill>
                <a:latin typeface="Trebuchet MS"/>
                <a:ea typeface="Trebuchet MS"/>
                <a:cs typeface="Trebuchet MS"/>
                <a:sym typeface="Trebuchet MS"/>
              </a:rPr>
            </a:br>
            <a:r>
              <a:rPr b="1" i="1" lang="fr-FR" sz="2800">
                <a:solidFill>
                  <a:schemeClr val="dk1"/>
                </a:solidFill>
                <a:latin typeface="Trebuchet MS"/>
                <a:ea typeface="Trebuchet MS"/>
                <a:cs typeface="Trebuchet MS"/>
                <a:sym typeface="Trebuchet MS"/>
              </a:rPr>
              <a:t>• Apparition de la douleur</a:t>
            </a:r>
            <a:br>
              <a:rPr b="1" i="1" lang="fr-FR" sz="2800">
                <a:solidFill>
                  <a:schemeClr val="dk1"/>
                </a:solidFill>
                <a:latin typeface="Trebuchet MS"/>
                <a:ea typeface="Trebuchet MS"/>
                <a:cs typeface="Trebuchet MS"/>
                <a:sym typeface="Trebuchet MS"/>
              </a:rPr>
            </a:br>
            <a:r>
              <a:rPr b="1" i="1" lang="fr-FR" sz="2800">
                <a:solidFill>
                  <a:schemeClr val="dk1"/>
                </a:solidFill>
                <a:latin typeface="Trebuchet MS"/>
                <a:ea typeface="Trebuchet MS"/>
                <a:cs typeface="Trebuchet MS"/>
                <a:sym typeface="Trebuchet MS"/>
              </a:rPr>
              <a:t>• Le pansement</a:t>
            </a:r>
            <a:br>
              <a:rPr b="1" i="1" lang="fr-FR" sz="2800">
                <a:solidFill>
                  <a:schemeClr val="dk1"/>
                </a:solidFill>
                <a:latin typeface="Trebuchet MS"/>
                <a:ea typeface="Trebuchet MS"/>
                <a:cs typeface="Trebuchet MS"/>
                <a:sym typeface="Trebuchet MS"/>
              </a:rPr>
            </a:br>
            <a:r>
              <a:rPr b="1" i="1" lang="fr-FR" sz="2800">
                <a:solidFill>
                  <a:schemeClr val="dk1"/>
                </a:solidFill>
                <a:latin typeface="Trebuchet MS"/>
                <a:ea typeface="Trebuchet MS"/>
                <a:cs typeface="Trebuchet MS"/>
                <a:sym typeface="Trebuchet MS"/>
              </a:rPr>
              <a:t>- Avertir le médecin si apparition d’anomalies</a:t>
            </a:r>
            <a:br>
              <a:rPr b="1" i="1" lang="fr-FR" sz="2800">
                <a:solidFill>
                  <a:schemeClr val="dk1"/>
                </a:solidFill>
                <a:latin typeface="Trebuchet MS"/>
                <a:ea typeface="Trebuchet MS"/>
                <a:cs typeface="Trebuchet MS"/>
                <a:sym typeface="Trebuchet MS"/>
              </a:rPr>
            </a:br>
            <a:r>
              <a:rPr b="1" i="1" lang="fr-FR" sz="2800">
                <a:solidFill>
                  <a:schemeClr val="dk1"/>
                </a:solidFill>
                <a:latin typeface="Trebuchet MS"/>
                <a:ea typeface="Trebuchet MS"/>
                <a:cs typeface="Trebuchet MS"/>
                <a:sym typeface="Trebuchet MS"/>
              </a:rPr>
              <a:t>- Administrer le TRT prescrit</a:t>
            </a:r>
            <a:endParaRPr b="1" i="1" sz="2800">
              <a:solidFill>
                <a:schemeClr val="dk1"/>
              </a:solidFill>
              <a:latin typeface="Trebuchet MS"/>
              <a:ea typeface="Trebuchet MS"/>
              <a:cs typeface="Trebuchet MS"/>
              <a:sym typeface="Trebuchet MS"/>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6" name="Shape 256"/>
        <p:cNvGrpSpPr/>
        <p:nvPr/>
      </p:nvGrpSpPr>
      <p:grpSpPr>
        <a:xfrm>
          <a:off x="0" y="0"/>
          <a:ext cx="0" cy="0"/>
          <a:chOff x="0" y="0"/>
          <a:chExt cx="0" cy="0"/>
        </a:xfrm>
      </p:grpSpPr>
      <p:sp>
        <p:nvSpPr>
          <p:cNvPr id="257" name="Google Shape;257;p33"/>
          <p:cNvSpPr/>
          <p:nvPr/>
        </p:nvSpPr>
        <p:spPr>
          <a:xfrm>
            <a:off x="395536" y="692696"/>
            <a:ext cx="7776864" cy="520142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1" lang="fr-FR" sz="4000">
                <a:solidFill>
                  <a:srgbClr val="C00000"/>
                </a:solidFill>
                <a:latin typeface="Trebuchet MS"/>
                <a:ea typeface="Trebuchet MS"/>
                <a:cs typeface="Trebuchet MS"/>
                <a:sym typeface="Trebuchet MS"/>
              </a:rPr>
              <a:t>BIOPSIE GANGLIONNAIRE</a:t>
            </a:r>
            <a:endParaRPr/>
          </a:p>
          <a:p>
            <a:pPr indent="0" lvl="0" marL="0" marR="0" rtl="0" algn="l">
              <a:spcBef>
                <a:spcPts val="0"/>
              </a:spcBef>
              <a:spcAft>
                <a:spcPts val="0"/>
              </a:spcAft>
              <a:buNone/>
            </a:pPr>
            <a:r>
              <a:t/>
            </a:r>
            <a:endParaRPr b="1" i="1" sz="4000">
              <a:solidFill>
                <a:srgbClr val="C00000"/>
              </a:solidFill>
              <a:latin typeface="Trebuchet MS"/>
              <a:ea typeface="Trebuchet MS"/>
              <a:cs typeface="Trebuchet MS"/>
              <a:sym typeface="Trebuchet MS"/>
            </a:endParaRPr>
          </a:p>
          <a:p>
            <a:pPr indent="0" lvl="0" marL="0" marR="0" rtl="0" algn="l">
              <a:spcBef>
                <a:spcPts val="0"/>
              </a:spcBef>
              <a:spcAft>
                <a:spcPts val="0"/>
              </a:spcAft>
              <a:buNone/>
            </a:pPr>
            <a:r>
              <a:rPr lang="fr-FR" sz="1800">
                <a:solidFill>
                  <a:schemeClr val="dk1"/>
                </a:solidFill>
                <a:latin typeface="Trebuchet MS"/>
                <a:ea typeface="Trebuchet MS"/>
                <a:cs typeface="Trebuchet MS"/>
                <a:sym typeface="Trebuchet MS"/>
              </a:rPr>
              <a:t> </a:t>
            </a:r>
            <a:r>
              <a:rPr b="1" i="1" lang="fr-FR" sz="2800">
                <a:solidFill>
                  <a:schemeClr val="dk1"/>
                </a:solidFill>
                <a:latin typeface="Trebuchet MS"/>
                <a:ea typeface="Trebuchet MS"/>
                <a:cs typeface="Trebuchet MS"/>
                <a:sym typeface="Trebuchet MS"/>
              </a:rPr>
              <a:t>Examen permettant  L ablation d un ou plusieurs ganglions afin d effectuer un examen anatomo -pathologique. </a:t>
            </a:r>
            <a:endParaRPr/>
          </a:p>
          <a:p>
            <a:pPr indent="0" lvl="0" marL="0" marR="0" rtl="0" algn="l">
              <a:spcBef>
                <a:spcPts val="0"/>
              </a:spcBef>
              <a:spcAft>
                <a:spcPts val="0"/>
              </a:spcAft>
              <a:buNone/>
            </a:pPr>
            <a:r>
              <a:t/>
            </a:r>
            <a:endParaRPr b="1" i="1" sz="2800">
              <a:solidFill>
                <a:schemeClr val="dk1"/>
              </a:solidFill>
              <a:latin typeface="Trebuchet MS"/>
              <a:ea typeface="Trebuchet MS"/>
              <a:cs typeface="Trebuchet MS"/>
              <a:sym typeface="Trebuchet MS"/>
            </a:endParaRPr>
          </a:p>
          <a:p>
            <a:pPr indent="0" lvl="0" marL="0" marR="0" rtl="0" algn="l">
              <a:spcBef>
                <a:spcPts val="0"/>
              </a:spcBef>
              <a:spcAft>
                <a:spcPts val="0"/>
              </a:spcAft>
              <a:buNone/>
            </a:pPr>
            <a:r>
              <a:rPr b="1" i="1" lang="fr-FR" sz="2800">
                <a:solidFill>
                  <a:schemeClr val="dk1"/>
                </a:solidFill>
                <a:latin typeface="Trebuchet MS"/>
                <a:ea typeface="Trebuchet MS"/>
                <a:cs typeface="Trebuchet MS"/>
                <a:sym typeface="Trebuchet MS"/>
              </a:rPr>
              <a:t> Geste plus agressif qu' un simple adénogramme. </a:t>
            </a:r>
            <a:endParaRPr/>
          </a:p>
          <a:p>
            <a:pPr indent="0" lvl="0" marL="0" marR="0" rtl="0" algn="l">
              <a:spcBef>
                <a:spcPts val="0"/>
              </a:spcBef>
              <a:spcAft>
                <a:spcPts val="0"/>
              </a:spcAft>
              <a:buNone/>
            </a:pPr>
            <a:r>
              <a:t/>
            </a:r>
            <a:endParaRPr b="1" i="1" sz="2800">
              <a:solidFill>
                <a:schemeClr val="dk1"/>
              </a:solidFill>
              <a:latin typeface="Trebuchet MS"/>
              <a:ea typeface="Trebuchet MS"/>
              <a:cs typeface="Trebuchet MS"/>
              <a:sym typeface="Trebuchet MS"/>
            </a:endParaRPr>
          </a:p>
          <a:p>
            <a:pPr indent="0" lvl="0" marL="0" marR="0" rtl="0" algn="l">
              <a:spcBef>
                <a:spcPts val="0"/>
              </a:spcBef>
              <a:spcAft>
                <a:spcPts val="0"/>
              </a:spcAft>
              <a:buNone/>
            </a:pPr>
            <a:r>
              <a:rPr b="1" i="1" lang="fr-FR" sz="2800">
                <a:solidFill>
                  <a:schemeClr val="dk1"/>
                </a:solidFill>
                <a:latin typeface="Trebuchet MS"/>
                <a:ea typeface="Trebuchet MS"/>
                <a:cs typeface="Trebuchet MS"/>
                <a:sym typeface="Trebuchet MS"/>
              </a:rPr>
              <a:t>Nécessitant souvent une anesthésie locale ou générale (qui s effectue au bloc). </a:t>
            </a:r>
            <a:endParaRPr b="1" i="1" sz="2800">
              <a:solidFill>
                <a:schemeClr val="dk1"/>
              </a:solidFill>
              <a:latin typeface="Trebuchet MS"/>
              <a:ea typeface="Trebuchet MS"/>
              <a:cs typeface="Trebuchet MS"/>
              <a:sym typeface="Trebuchet MS"/>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1" name="Shape 261"/>
        <p:cNvGrpSpPr/>
        <p:nvPr/>
      </p:nvGrpSpPr>
      <p:grpSpPr>
        <a:xfrm>
          <a:off x="0" y="0"/>
          <a:ext cx="0" cy="0"/>
          <a:chOff x="0" y="0"/>
          <a:chExt cx="0" cy="0"/>
        </a:xfrm>
      </p:grpSpPr>
      <p:sp>
        <p:nvSpPr>
          <p:cNvPr id="262" name="Google Shape;262;p34"/>
          <p:cNvSpPr/>
          <p:nvPr/>
        </p:nvSpPr>
        <p:spPr>
          <a:xfrm>
            <a:off x="323528" y="260648"/>
            <a:ext cx="7776864" cy="440120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fr-FR" sz="1800">
                <a:solidFill>
                  <a:schemeClr val="dk1"/>
                </a:solidFill>
                <a:latin typeface="Trebuchet MS"/>
                <a:ea typeface="Trebuchet MS"/>
                <a:cs typeface="Trebuchet MS"/>
                <a:sym typeface="Trebuchet MS"/>
              </a:rPr>
              <a:t>.</a:t>
            </a:r>
            <a:r>
              <a:rPr b="1" i="1" lang="fr-FR" sz="2800">
                <a:solidFill>
                  <a:srgbClr val="C00000"/>
                </a:solidFill>
                <a:latin typeface="Trebuchet MS"/>
                <a:ea typeface="Trebuchet MS"/>
                <a:cs typeface="Trebuchet MS"/>
                <a:sym typeface="Trebuchet MS"/>
              </a:rPr>
              <a:t>1.Indications </a:t>
            </a:r>
            <a:endParaRPr b="1" i="1" sz="2800">
              <a:solidFill>
                <a:srgbClr val="C00000"/>
              </a:solidFill>
              <a:latin typeface="Trebuchet MS"/>
              <a:ea typeface="Trebuchet MS"/>
              <a:cs typeface="Trebuchet MS"/>
              <a:sym typeface="Trebuchet MS"/>
            </a:endParaRPr>
          </a:p>
          <a:p>
            <a:pPr indent="0" lvl="0" marL="0" marR="0" rtl="0" algn="l">
              <a:spcBef>
                <a:spcPts val="0"/>
              </a:spcBef>
              <a:spcAft>
                <a:spcPts val="0"/>
              </a:spcAft>
              <a:buNone/>
            </a:pPr>
            <a:r>
              <a:rPr b="1" i="1" lang="fr-FR" sz="2800">
                <a:solidFill>
                  <a:schemeClr val="dk1"/>
                </a:solidFill>
                <a:latin typeface="Trebuchet MS"/>
                <a:ea typeface="Trebuchet MS"/>
                <a:cs typeface="Trebuchet MS"/>
                <a:sym typeface="Trebuchet MS"/>
              </a:rPr>
              <a:t>Si présence de ganglions persistants ou Échec de la ponction ganglionnaire, souvent lors d une suspicion d origine tumorale. </a:t>
            </a:r>
            <a:endParaRPr b="1" i="1" sz="2800">
              <a:solidFill>
                <a:schemeClr val="dk1"/>
              </a:solidFill>
              <a:latin typeface="Trebuchet MS"/>
              <a:ea typeface="Trebuchet MS"/>
              <a:cs typeface="Trebuchet MS"/>
              <a:sym typeface="Trebuchet MS"/>
            </a:endParaRPr>
          </a:p>
          <a:p>
            <a:pPr indent="0" lvl="0" marL="0" marR="0" rtl="0" algn="l">
              <a:spcBef>
                <a:spcPts val="0"/>
              </a:spcBef>
              <a:spcAft>
                <a:spcPts val="0"/>
              </a:spcAft>
              <a:buNone/>
            </a:pPr>
            <a:r>
              <a:t/>
            </a:r>
            <a:endParaRPr b="1" i="1" sz="2800">
              <a:solidFill>
                <a:schemeClr val="dk1"/>
              </a:solidFill>
              <a:latin typeface="Trebuchet MS"/>
              <a:ea typeface="Trebuchet MS"/>
              <a:cs typeface="Trebuchet MS"/>
              <a:sym typeface="Trebuchet MS"/>
            </a:endParaRPr>
          </a:p>
          <a:p>
            <a:pPr indent="0" lvl="0" marL="0" marR="0" rtl="0" algn="l">
              <a:spcBef>
                <a:spcPts val="0"/>
              </a:spcBef>
              <a:spcAft>
                <a:spcPts val="0"/>
              </a:spcAft>
              <a:buNone/>
            </a:pPr>
            <a:r>
              <a:rPr b="1" i="1" lang="fr-FR" sz="2800">
                <a:solidFill>
                  <a:srgbClr val="C00000"/>
                </a:solidFill>
                <a:latin typeface="Trebuchet MS"/>
                <a:ea typeface="Trebuchet MS"/>
                <a:cs typeface="Trebuchet MS"/>
                <a:sym typeface="Trebuchet MS"/>
              </a:rPr>
              <a:t>2.Materiel </a:t>
            </a:r>
            <a:endParaRPr/>
          </a:p>
          <a:p>
            <a:pPr indent="0" lvl="0" marL="0" marR="0" rtl="0" algn="l">
              <a:spcBef>
                <a:spcPts val="0"/>
              </a:spcBef>
              <a:spcAft>
                <a:spcPts val="0"/>
              </a:spcAft>
              <a:buNone/>
            </a:pPr>
            <a:r>
              <a:rPr b="1" i="1" lang="fr-FR" sz="2800">
                <a:solidFill>
                  <a:schemeClr val="dk1"/>
                </a:solidFill>
                <a:latin typeface="Trebuchet MS"/>
                <a:ea typeface="Trebuchet MS"/>
                <a:cs typeface="Trebuchet MS"/>
                <a:sym typeface="Trebuchet MS"/>
              </a:rPr>
              <a:t>Champ stérile Compresses, gants et pansements stériles Matériel de dissection Pot stérile avec liquide de Bouin Matériel ‡ suture </a:t>
            </a:r>
            <a:endParaRPr b="1" i="1" sz="2800">
              <a:solidFill>
                <a:schemeClr val="dk1"/>
              </a:solidFill>
              <a:latin typeface="Trebuchet MS"/>
              <a:ea typeface="Trebuchet MS"/>
              <a:cs typeface="Trebuchet MS"/>
              <a:sym typeface="Trebuchet MS"/>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6" name="Shape 266"/>
        <p:cNvGrpSpPr/>
        <p:nvPr/>
      </p:nvGrpSpPr>
      <p:grpSpPr>
        <a:xfrm>
          <a:off x="0" y="0"/>
          <a:ext cx="0" cy="0"/>
          <a:chOff x="0" y="0"/>
          <a:chExt cx="0" cy="0"/>
        </a:xfrm>
      </p:grpSpPr>
      <p:sp>
        <p:nvSpPr>
          <p:cNvPr id="267" name="Google Shape;267;p35"/>
          <p:cNvSpPr/>
          <p:nvPr/>
        </p:nvSpPr>
        <p:spPr>
          <a:xfrm>
            <a:off x="0" y="260648"/>
            <a:ext cx="8028384" cy="440120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1" lang="fr-FR" sz="2800">
                <a:solidFill>
                  <a:srgbClr val="C00000"/>
                </a:solidFill>
                <a:latin typeface="Trebuchet MS"/>
                <a:ea typeface="Trebuchet MS"/>
                <a:cs typeface="Trebuchet MS"/>
                <a:sym typeface="Trebuchet MS"/>
              </a:rPr>
              <a:t>3.Mèthode</a:t>
            </a:r>
            <a:endParaRPr b="1" i="1" sz="2800">
              <a:solidFill>
                <a:srgbClr val="C00000"/>
              </a:solidFill>
              <a:latin typeface="Trebuchet MS"/>
              <a:ea typeface="Trebuchet MS"/>
              <a:cs typeface="Trebuchet MS"/>
              <a:sym typeface="Trebuchet MS"/>
            </a:endParaRPr>
          </a:p>
          <a:p>
            <a:pPr indent="0" lvl="0" marL="0" marR="0" rtl="0" algn="l">
              <a:spcBef>
                <a:spcPts val="0"/>
              </a:spcBef>
              <a:spcAft>
                <a:spcPts val="0"/>
              </a:spcAft>
              <a:buNone/>
            </a:pPr>
            <a:r>
              <a:t/>
            </a:r>
            <a:endParaRPr b="1" i="1" sz="2800">
              <a:solidFill>
                <a:srgbClr val="C00000"/>
              </a:solidFill>
              <a:latin typeface="Trebuchet MS"/>
              <a:ea typeface="Trebuchet MS"/>
              <a:cs typeface="Trebuchet MS"/>
              <a:sym typeface="Trebuchet MS"/>
            </a:endParaRPr>
          </a:p>
          <a:p>
            <a:pPr indent="-177800" lvl="0" marL="0" marR="0" rtl="0" algn="l">
              <a:spcBef>
                <a:spcPts val="0"/>
              </a:spcBef>
              <a:spcAft>
                <a:spcPts val="0"/>
              </a:spcAft>
              <a:buClr>
                <a:schemeClr val="dk1"/>
              </a:buClr>
              <a:buSzPts val="2800"/>
              <a:buFont typeface="Noto Sans Symbols"/>
              <a:buChar char="⮚"/>
            </a:pPr>
            <a:r>
              <a:rPr b="1" i="1" lang="fr-FR" sz="2800">
                <a:solidFill>
                  <a:schemeClr val="dk1"/>
                </a:solidFill>
                <a:latin typeface="Trebuchet MS"/>
                <a:ea typeface="Trebuchet MS"/>
                <a:cs typeface="Trebuchet MS"/>
                <a:sym typeface="Trebuchet MS"/>
              </a:rPr>
              <a:t> Anesthésie locale ou générale niveau cutanée,</a:t>
            </a:r>
            <a:endParaRPr/>
          </a:p>
          <a:p>
            <a:pPr indent="0" lvl="0" marL="0" marR="0" rtl="0" algn="l">
              <a:spcBef>
                <a:spcPts val="0"/>
              </a:spcBef>
              <a:spcAft>
                <a:spcPts val="0"/>
              </a:spcAft>
              <a:buNone/>
            </a:pPr>
            <a:r>
              <a:t/>
            </a:r>
            <a:endParaRPr b="1" i="1" sz="2800">
              <a:solidFill>
                <a:schemeClr val="dk1"/>
              </a:solidFill>
              <a:latin typeface="Trebuchet MS"/>
              <a:ea typeface="Trebuchet MS"/>
              <a:cs typeface="Trebuchet MS"/>
              <a:sym typeface="Trebuchet MS"/>
            </a:endParaRPr>
          </a:p>
          <a:p>
            <a:pPr indent="-177800" lvl="0" marL="0" marR="0" rtl="0" algn="l">
              <a:spcBef>
                <a:spcPts val="0"/>
              </a:spcBef>
              <a:spcAft>
                <a:spcPts val="0"/>
              </a:spcAft>
              <a:buClr>
                <a:schemeClr val="dk1"/>
              </a:buClr>
              <a:buSzPts val="2800"/>
              <a:buFont typeface="Noto Sans Symbols"/>
              <a:buChar char="⮚"/>
            </a:pPr>
            <a:r>
              <a:rPr b="1" i="1" lang="fr-FR" sz="2800">
                <a:solidFill>
                  <a:schemeClr val="dk1"/>
                </a:solidFill>
                <a:latin typeface="Trebuchet MS"/>
                <a:ea typeface="Trebuchet MS"/>
                <a:cs typeface="Trebuchet MS"/>
                <a:sym typeface="Trebuchet MS"/>
              </a:rPr>
              <a:t> incision pour aborder le ganglion </a:t>
            </a:r>
            <a:endParaRPr b="1" i="1" sz="2800">
              <a:solidFill>
                <a:schemeClr val="dk1"/>
              </a:solidFill>
              <a:latin typeface="Trebuchet MS"/>
              <a:ea typeface="Trebuchet MS"/>
              <a:cs typeface="Trebuchet MS"/>
              <a:sym typeface="Trebuchet MS"/>
            </a:endParaRPr>
          </a:p>
          <a:p>
            <a:pPr indent="0" lvl="0" marL="0" marR="0" rtl="0" algn="l">
              <a:spcBef>
                <a:spcPts val="0"/>
              </a:spcBef>
              <a:spcAft>
                <a:spcPts val="0"/>
              </a:spcAft>
              <a:buNone/>
            </a:pPr>
            <a:r>
              <a:t/>
            </a:r>
            <a:endParaRPr b="1" i="1" sz="2800">
              <a:solidFill>
                <a:schemeClr val="dk1"/>
              </a:solidFill>
              <a:latin typeface="Trebuchet MS"/>
              <a:ea typeface="Trebuchet MS"/>
              <a:cs typeface="Trebuchet MS"/>
              <a:sym typeface="Trebuchet MS"/>
            </a:endParaRPr>
          </a:p>
          <a:p>
            <a:pPr indent="-177800" lvl="0" marL="0" marR="0" rtl="0" algn="l">
              <a:spcBef>
                <a:spcPts val="0"/>
              </a:spcBef>
              <a:spcAft>
                <a:spcPts val="0"/>
              </a:spcAft>
              <a:buClr>
                <a:schemeClr val="dk1"/>
              </a:buClr>
              <a:buSzPts val="2800"/>
              <a:buFont typeface="Noto Sans Symbols"/>
              <a:buChar char="⮚"/>
            </a:pPr>
            <a:r>
              <a:rPr b="1" i="1" lang="fr-FR" sz="2800">
                <a:solidFill>
                  <a:schemeClr val="dk1"/>
                </a:solidFill>
                <a:latin typeface="Trebuchet MS"/>
                <a:ea typeface="Trebuchet MS"/>
                <a:cs typeface="Trebuchet MS"/>
                <a:sym typeface="Trebuchet MS"/>
              </a:rPr>
              <a:t>Fermeture de la peau par des points </a:t>
            </a:r>
            <a:endParaRPr b="1" i="1" sz="2800">
              <a:solidFill>
                <a:schemeClr val="dk1"/>
              </a:solidFill>
              <a:latin typeface="Trebuchet MS"/>
              <a:ea typeface="Trebuchet MS"/>
              <a:cs typeface="Trebuchet MS"/>
              <a:sym typeface="Trebuchet MS"/>
            </a:endParaRPr>
          </a:p>
          <a:p>
            <a:pPr indent="0" lvl="0" marL="0" marR="0" rtl="0" algn="l">
              <a:spcBef>
                <a:spcPts val="0"/>
              </a:spcBef>
              <a:spcAft>
                <a:spcPts val="0"/>
              </a:spcAft>
              <a:buClr>
                <a:schemeClr val="dk1"/>
              </a:buClr>
              <a:buSzPts val="2800"/>
              <a:buFont typeface="Noto Sans Symbols"/>
              <a:buNone/>
            </a:pPr>
            <a:r>
              <a:t/>
            </a:r>
            <a:endParaRPr b="1" i="1" sz="2800">
              <a:solidFill>
                <a:schemeClr val="dk1"/>
              </a:solidFill>
              <a:latin typeface="Trebuchet MS"/>
              <a:ea typeface="Trebuchet MS"/>
              <a:cs typeface="Trebuchet MS"/>
              <a:sym typeface="Trebuchet MS"/>
            </a:endParaRPr>
          </a:p>
          <a:p>
            <a:pPr indent="-177800" lvl="0" marL="0" marR="0" rtl="0" algn="l">
              <a:spcBef>
                <a:spcPts val="0"/>
              </a:spcBef>
              <a:spcAft>
                <a:spcPts val="0"/>
              </a:spcAft>
              <a:buClr>
                <a:schemeClr val="dk1"/>
              </a:buClr>
              <a:buSzPts val="2800"/>
              <a:buFont typeface="Noto Sans Symbols"/>
              <a:buChar char="⮚"/>
            </a:pPr>
            <a:r>
              <a:rPr b="1" i="1" lang="fr-FR" sz="2800">
                <a:solidFill>
                  <a:schemeClr val="dk1"/>
                </a:solidFill>
                <a:latin typeface="Trebuchet MS"/>
                <a:ea typeface="Trebuchet MS"/>
                <a:cs typeface="Trebuchet MS"/>
                <a:sym typeface="Trebuchet MS"/>
              </a:rPr>
              <a:t>Mise en place d un pansement stérile. </a:t>
            </a:r>
            <a:endParaRPr b="1" i="1" sz="2800">
              <a:solidFill>
                <a:schemeClr val="dk1"/>
              </a:solidFill>
              <a:latin typeface="Trebuchet MS"/>
              <a:ea typeface="Trebuchet MS"/>
              <a:cs typeface="Trebuchet MS"/>
              <a:sym typeface="Trebuchet MS"/>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1" name="Shape 271"/>
        <p:cNvGrpSpPr/>
        <p:nvPr/>
      </p:nvGrpSpPr>
      <p:grpSpPr>
        <a:xfrm>
          <a:off x="0" y="0"/>
          <a:ext cx="0" cy="0"/>
          <a:chOff x="0" y="0"/>
          <a:chExt cx="0" cy="0"/>
        </a:xfrm>
      </p:grpSpPr>
      <p:sp>
        <p:nvSpPr>
          <p:cNvPr id="272" name="Google Shape;272;p36"/>
          <p:cNvSpPr/>
          <p:nvPr/>
        </p:nvSpPr>
        <p:spPr>
          <a:xfrm>
            <a:off x="0" y="116633"/>
            <a:ext cx="8388424" cy="612475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1" lang="fr-FR" sz="2800">
                <a:solidFill>
                  <a:srgbClr val="C00000"/>
                </a:solidFill>
                <a:latin typeface="Trebuchet MS"/>
                <a:ea typeface="Trebuchet MS"/>
                <a:cs typeface="Trebuchet MS"/>
                <a:sym typeface="Trebuchet MS"/>
              </a:rPr>
              <a:t>4.Incidents et accidents </a:t>
            </a:r>
            <a:endParaRPr b="1" i="1" sz="2800">
              <a:solidFill>
                <a:srgbClr val="C00000"/>
              </a:solidFill>
              <a:latin typeface="Trebuchet MS"/>
              <a:ea typeface="Trebuchet MS"/>
              <a:cs typeface="Trebuchet MS"/>
              <a:sym typeface="Trebuchet MS"/>
            </a:endParaRPr>
          </a:p>
          <a:p>
            <a:pPr indent="0" lvl="0" marL="0" marR="0" rtl="0" algn="l">
              <a:spcBef>
                <a:spcPts val="0"/>
              </a:spcBef>
              <a:spcAft>
                <a:spcPts val="0"/>
              </a:spcAft>
              <a:buNone/>
            </a:pPr>
            <a:r>
              <a:rPr b="1" i="1" lang="fr-FR" sz="2800">
                <a:solidFill>
                  <a:schemeClr val="dk1"/>
                </a:solidFill>
                <a:latin typeface="Trebuchet MS"/>
                <a:ea typeface="Trebuchet MS"/>
                <a:cs typeface="Trebuchet MS"/>
                <a:sym typeface="Trebuchet MS"/>
              </a:rPr>
              <a:t>Souvent du ‡ anesthésie générale (même courte)</a:t>
            </a:r>
            <a:endParaRPr/>
          </a:p>
          <a:p>
            <a:pPr indent="0" lvl="0" marL="0" marR="0" rtl="0" algn="l">
              <a:spcBef>
                <a:spcPts val="0"/>
              </a:spcBef>
              <a:spcAft>
                <a:spcPts val="0"/>
              </a:spcAft>
              <a:buNone/>
            </a:pPr>
            <a:r>
              <a:t/>
            </a:r>
            <a:endParaRPr b="1" i="1" sz="2800">
              <a:solidFill>
                <a:schemeClr val="dk1"/>
              </a:solidFill>
              <a:latin typeface="Trebuchet MS"/>
              <a:ea typeface="Trebuchet MS"/>
              <a:cs typeface="Trebuchet MS"/>
              <a:sym typeface="Trebuchet MS"/>
            </a:endParaRPr>
          </a:p>
          <a:p>
            <a:pPr indent="0" lvl="0" marL="0" marR="0" rtl="0" algn="l">
              <a:spcBef>
                <a:spcPts val="0"/>
              </a:spcBef>
              <a:spcAft>
                <a:spcPts val="0"/>
              </a:spcAft>
              <a:buNone/>
            </a:pPr>
            <a:r>
              <a:rPr b="1" i="1" lang="fr-FR" sz="2800">
                <a:solidFill>
                  <a:schemeClr val="dk1"/>
                </a:solidFill>
                <a:latin typeface="Trebuchet MS"/>
                <a:ea typeface="Trebuchet MS"/>
                <a:cs typeface="Trebuchet MS"/>
                <a:sym typeface="Trebuchet MS"/>
              </a:rPr>
              <a:t> Observer si saignement au point de ponction et cela surtout chez les patients thrombopeniques.</a:t>
            </a:r>
            <a:endParaRPr/>
          </a:p>
          <a:p>
            <a:pPr indent="0" lvl="0" marL="0" marR="0" rtl="0" algn="l">
              <a:spcBef>
                <a:spcPts val="0"/>
              </a:spcBef>
              <a:spcAft>
                <a:spcPts val="0"/>
              </a:spcAft>
              <a:buNone/>
            </a:pPr>
            <a:r>
              <a:rPr b="1" i="1" lang="fr-FR" sz="2800">
                <a:solidFill>
                  <a:schemeClr val="dk1"/>
                </a:solidFill>
                <a:latin typeface="Trebuchet MS"/>
                <a:ea typeface="Trebuchet MS"/>
                <a:cs typeface="Trebuchet MS"/>
                <a:sym typeface="Trebuchet MS"/>
              </a:rPr>
              <a:t> </a:t>
            </a:r>
            <a:r>
              <a:rPr b="1" i="1" lang="fr-FR" sz="2800">
                <a:solidFill>
                  <a:srgbClr val="C00000"/>
                </a:solidFill>
                <a:latin typeface="Trebuchet MS"/>
                <a:ea typeface="Trebuchet MS"/>
                <a:cs typeface="Trebuchet MS"/>
                <a:sym typeface="Trebuchet MS"/>
              </a:rPr>
              <a:t>Rôle infirmier </a:t>
            </a:r>
            <a:endParaRPr b="1" i="1" sz="2800">
              <a:solidFill>
                <a:srgbClr val="C00000"/>
              </a:solidFill>
              <a:latin typeface="Trebuchet MS"/>
              <a:ea typeface="Trebuchet MS"/>
              <a:cs typeface="Trebuchet MS"/>
              <a:sym typeface="Trebuchet MS"/>
            </a:endParaRPr>
          </a:p>
          <a:p>
            <a:pPr indent="0" lvl="0" marL="0" marR="0" rtl="0" algn="l">
              <a:spcBef>
                <a:spcPts val="0"/>
              </a:spcBef>
              <a:spcAft>
                <a:spcPts val="0"/>
              </a:spcAft>
              <a:buNone/>
            </a:pPr>
            <a:r>
              <a:rPr b="1" i="1" lang="fr-FR" sz="2800">
                <a:solidFill>
                  <a:schemeClr val="dk1"/>
                </a:solidFill>
                <a:latin typeface="Trebuchet MS"/>
                <a:ea typeface="Trebuchet MS"/>
                <a:cs typeface="Trebuchet MS"/>
                <a:sym typeface="Trebuchet MS"/>
              </a:rPr>
              <a:t>Plan physique et psychique faire comme pour un bloc opératoire </a:t>
            </a:r>
            <a:endParaRPr/>
          </a:p>
          <a:p>
            <a:pPr indent="0" lvl="0" marL="0" marR="0" rtl="0" algn="l">
              <a:spcBef>
                <a:spcPts val="0"/>
              </a:spcBef>
              <a:spcAft>
                <a:spcPts val="0"/>
              </a:spcAft>
              <a:buNone/>
            </a:pPr>
            <a:r>
              <a:rPr b="1" i="1" lang="fr-FR" sz="2800">
                <a:solidFill>
                  <a:schemeClr val="dk1"/>
                </a:solidFill>
                <a:latin typeface="Trebuchet MS"/>
                <a:ea typeface="Trebuchet MS"/>
                <a:cs typeface="Trebuchet MS"/>
                <a:sym typeface="Trebuchet MS"/>
              </a:rPr>
              <a:t>Préparer dossier opératoire : </a:t>
            </a:r>
            <a:endParaRPr b="1" i="1" sz="2800">
              <a:solidFill>
                <a:schemeClr val="dk1"/>
              </a:solidFill>
              <a:latin typeface="Trebuchet MS"/>
              <a:ea typeface="Trebuchet MS"/>
              <a:cs typeface="Trebuchet MS"/>
              <a:sym typeface="Trebuchet MS"/>
            </a:endParaRPr>
          </a:p>
          <a:p>
            <a:pPr indent="0" lvl="0" marL="0" marR="0" rtl="0" algn="l">
              <a:spcBef>
                <a:spcPts val="0"/>
              </a:spcBef>
              <a:spcAft>
                <a:spcPts val="0"/>
              </a:spcAft>
              <a:buNone/>
            </a:pPr>
            <a:r>
              <a:rPr b="1" i="1" lang="fr-FR" sz="2800">
                <a:solidFill>
                  <a:schemeClr val="dk1"/>
                </a:solidFill>
                <a:latin typeface="Trebuchet MS"/>
                <a:ea typeface="Trebuchet MS"/>
                <a:cs typeface="Trebuchet MS"/>
                <a:sym typeface="Trebuchet MS"/>
              </a:rPr>
              <a:t>▪ 1 radio pulmonaire </a:t>
            </a:r>
            <a:endParaRPr b="1" i="1" sz="2800">
              <a:solidFill>
                <a:schemeClr val="dk1"/>
              </a:solidFill>
              <a:latin typeface="Trebuchet MS"/>
              <a:ea typeface="Trebuchet MS"/>
              <a:cs typeface="Trebuchet MS"/>
              <a:sym typeface="Trebuchet MS"/>
            </a:endParaRPr>
          </a:p>
          <a:p>
            <a:pPr indent="0" lvl="0" marL="0" marR="0" rtl="0" algn="l">
              <a:spcBef>
                <a:spcPts val="0"/>
              </a:spcBef>
              <a:spcAft>
                <a:spcPts val="0"/>
              </a:spcAft>
              <a:buNone/>
            </a:pPr>
            <a:r>
              <a:rPr b="1" i="1" lang="fr-FR" sz="2800">
                <a:solidFill>
                  <a:schemeClr val="dk1"/>
                </a:solidFill>
                <a:latin typeface="Trebuchet MS"/>
                <a:ea typeface="Trebuchet MS"/>
                <a:cs typeface="Trebuchet MS"/>
                <a:sym typeface="Trebuchet MS"/>
              </a:rPr>
              <a:t>▪ 1 ECG</a:t>
            </a:r>
            <a:endParaRPr/>
          </a:p>
          <a:p>
            <a:pPr indent="0" lvl="0" marL="0" marR="0" rtl="0" algn="l">
              <a:spcBef>
                <a:spcPts val="0"/>
              </a:spcBef>
              <a:spcAft>
                <a:spcPts val="0"/>
              </a:spcAft>
              <a:buNone/>
            </a:pPr>
            <a:r>
              <a:rPr b="1" i="1" lang="fr-FR" sz="2800">
                <a:solidFill>
                  <a:schemeClr val="dk1"/>
                </a:solidFill>
                <a:latin typeface="Trebuchet MS"/>
                <a:ea typeface="Trebuchet MS"/>
                <a:cs typeface="Trebuchet MS"/>
                <a:sym typeface="Trebuchet MS"/>
              </a:rPr>
              <a:t> ▪ 1 bilan NF/PLAQUETTES </a:t>
            </a:r>
            <a:endParaRPr b="1" i="1" sz="2800">
              <a:solidFill>
                <a:schemeClr val="dk1"/>
              </a:solidFill>
              <a:latin typeface="Trebuchet MS"/>
              <a:ea typeface="Trebuchet MS"/>
              <a:cs typeface="Trebuchet MS"/>
              <a:sym typeface="Trebuchet MS"/>
            </a:endParaRPr>
          </a:p>
          <a:p>
            <a:pPr indent="0" lvl="0" marL="0" marR="0" rtl="0" algn="l">
              <a:spcBef>
                <a:spcPts val="0"/>
              </a:spcBef>
              <a:spcAft>
                <a:spcPts val="0"/>
              </a:spcAft>
              <a:buNone/>
            </a:pPr>
            <a:r>
              <a:rPr b="1" i="1" lang="fr-FR" sz="2800">
                <a:solidFill>
                  <a:schemeClr val="dk1"/>
                </a:solidFill>
                <a:latin typeface="Trebuchet MS"/>
                <a:ea typeface="Trebuchet MS"/>
                <a:cs typeface="Trebuchet MS"/>
                <a:sym typeface="Trebuchet MS"/>
              </a:rPr>
              <a:t>▪ 1 IONO </a:t>
            </a:r>
            <a:endParaRPr b="1" i="1" sz="2800">
              <a:solidFill>
                <a:schemeClr val="dk1"/>
              </a:solidFill>
              <a:latin typeface="Trebuchet MS"/>
              <a:ea typeface="Trebuchet MS"/>
              <a:cs typeface="Trebuchet MS"/>
              <a:sym typeface="Trebuchet MS"/>
            </a:endParaRPr>
          </a:p>
          <a:p>
            <a:pPr indent="0" lvl="0" marL="0" marR="0" rtl="0" algn="l">
              <a:spcBef>
                <a:spcPts val="0"/>
              </a:spcBef>
              <a:spcAft>
                <a:spcPts val="0"/>
              </a:spcAft>
              <a:buNone/>
            </a:pPr>
            <a:r>
              <a:rPr b="1" i="1" lang="fr-FR" sz="2800">
                <a:solidFill>
                  <a:schemeClr val="dk1"/>
                </a:solidFill>
                <a:latin typeface="Trebuchet MS"/>
                <a:ea typeface="Trebuchet MS"/>
                <a:cs typeface="Trebuchet MS"/>
                <a:sym typeface="Trebuchet MS"/>
              </a:rPr>
              <a:t>▪ 1 carte groupe + bilans hématologie si besoin. </a:t>
            </a:r>
            <a:endParaRPr b="1" i="1" sz="2800">
              <a:solidFill>
                <a:schemeClr val="dk1"/>
              </a:solidFill>
              <a:latin typeface="Trebuchet MS"/>
              <a:ea typeface="Trebuchet MS"/>
              <a:cs typeface="Trebuchet MS"/>
              <a:sym typeface="Trebuchet MS"/>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6" name="Shape 276"/>
        <p:cNvGrpSpPr/>
        <p:nvPr/>
      </p:nvGrpSpPr>
      <p:grpSpPr>
        <a:xfrm>
          <a:off x="0" y="0"/>
          <a:ext cx="0" cy="0"/>
          <a:chOff x="0" y="0"/>
          <a:chExt cx="0" cy="0"/>
        </a:xfrm>
      </p:grpSpPr>
      <p:sp>
        <p:nvSpPr>
          <p:cNvPr id="277" name="Google Shape;277;p37"/>
          <p:cNvSpPr/>
          <p:nvPr/>
        </p:nvSpPr>
        <p:spPr>
          <a:xfrm>
            <a:off x="251520" y="476672"/>
            <a:ext cx="7776864" cy="3108543"/>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1" lang="fr-FR" sz="2800">
                <a:solidFill>
                  <a:srgbClr val="C00000"/>
                </a:solidFill>
                <a:latin typeface="Trebuchet MS"/>
                <a:ea typeface="Trebuchet MS"/>
                <a:cs typeface="Trebuchet MS"/>
                <a:sym typeface="Trebuchet MS"/>
              </a:rPr>
              <a:t>Préparation physique : </a:t>
            </a:r>
            <a:endParaRPr b="1" i="1" sz="2800">
              <a:solidFill>
                <a:srgbClr val="C00000"/>
              </a:solidFill>
              <a:latin typeface="Trebuchet MS"/>
              <a:ea typeface="Trebuchet MS"/>
              <a:cs typeface="Trebuchet MS"/>
              <a:sym typeface="Trebuchet MS"/>
            </a:endParaRPr>
          </a:p>
          <a:p>
            <a:pPr indent="0" lvl="0" marL="0" marR="0" rtl="0" algn="l">
              <a:spcBef>
                <a:spcPts val="0"/>
              </a:spcBef>
              <a:spcAft>
                <a:spcPts val="0"/>
              </a:spcAft>
              <a:buNone/>
            </a:pPr>
            <a:r>
              <a:t/>
            </a:r>
            <a:endParaRPr b="1" i="1" sz="2800">
              <a:solidFill>
                <a:schemeClr val="dk1"/>
              </a:solidFill>
              <a:latin typeface="Trebuchet MS"/>
              <a:ea typeface="Trebuchet MS"/>
              <a:cs typeface="Trebuchet MS"/>
              <a:sym typeface="Trebuchet MS"/>
            </a:endParaRPr>
          </a:p>
          <a:p>
            <a:pPr indent="0" lvl="0" marL="0" marR="0" rtl="0" algn="l">
              <a:spcBef>
                <a:spcPts val="0"/>
              </a:spcBef>
              <a:spcAft>
                <a:spcPts val="0"/>
              </a:spcAft>
              <a:buNone/>
            </a:pPr>
            <a:r>
              <a:rPr b="1" i="1" lang="fr-FR" sz="2800">
                <a:solidFill>
                  <a:schemeClr val="dk1"/>
                </a:solidFill>
                <a:latin typeface="Trebuchet MS"/>
                <a:ea typeface="Trebuchet MS"/>
                <a:cs typeface="Trebuchet MS"/>
                <a:sym typeface="Trebuchet MS"/>
              </a:rPr>
              <a:t>▪ Douche Bétadine</a:t>
            </a:r>
            <a:endParaRPr/>
          </a:p>
          <a:p>
            <a:pPr indent="0" lvl="0" marL="0" marR="0" rtl="0" algn="l">
              <a:spcBef>
                <a:spcPts val="0"/>
              </a:spcBef>
              <a:spcAft>
                <a:spcPts val="0"/>
              </a:spcAft>
              <a:buNone/>
            </a:pPr>
            <a:r>
              <a:rPr b="1" i="1" lang="fr-FR" sz="2800">
                <a:solidFill>
                  <a:schemeClr val="dk1"/>
                </a:solidFill>
                <a:latin typeface="Trebuchet MS"/>
                <a:ea typeface="Trebuchet MS"/>
                <a:cs typeface="Trebuchet MS"/>
                <a:sym typeface="Trebuchet MS"/>
              </a:rPr>
              <a:t>▪ Rasage large </a:t>
            </a:r>
            <a:endParaRPr b="1" i="1" sz="2800">
              <a:solidFill>
                <a:schemeClr val="dk1"/>
              </a:solidFill>
              <a:latin typeface="Trebuchet MS"/>
              <a:ea typeface="Trebuchet MS"/>
              <a:cs typeface="Trebuchet MS"/>
              <a:sym typeface="Trebuchet MS"/>
            </a:endParaRPr>
          </a:p>
          <a:p>
            <a:pPr indent="0" lvl="0" marL="0" marR="0" rtl="0" algn="l">
              <a:spcBef>
                <a:spcPts val="0"/>
              </a:spcBef>
              <a:spcAft>
                <a:spcPts val="0"/>
              </a:spcAft>
              <a:buNone/>
            </a:pPr>
            <a:r>
              <a:rPr b="1" i="1" lang="fr-FR" sz="2800">
                <a:solidFill>
                  <a:schemeClr val="dk1"/>
                </a:solidFill>
                <a:latin typeface="Trebuchet MS"/>
                <a:ea typeface="Trebuchet MS"/>
                <a:cs typeface="Trebuchet MS"/>
                <a:sym typeface="Trebuchet MS"/>
              </a:rPr>
              <a:t>▪ Asepsie peau </a:t>
            </a:r>
            <a:endParaRPr b="1" i="1" sz="2800">
              <a:solidFill>
                <a:schemeClr val="dk1"/>
              </a:solidFill>
              <a:latin typeface="Trebuchet MS"/>
              <a:ea typeface="Trebuchet MS"/>
              <a:cs typeface="Trebuchet MS"/>
              <a:sym typeface="Trebuchet MS"/>
            </a:endParaRPr>
          </a:p>
          <a:p>
            <a:pPr indent="0" lvl="0" marL="0" marR="0" rtl="0" algn="l">
              <a:spcBef>
                <a:spcPts val="0"/>
              </a:spcBef>
              <a:spcAft>
                <a:spcPts val="0"/>
              </a:spcAft>
              <a:buNone/>
            </a:pPr>
            <a:r>
              <a:rPr b="1" i="1" lang="fr-FR" sz="2800">
                <a:solidFill>
                  <a:schemeClr val="dk1"/>
                </a:solidFill>
                <a:latin typeface="Trebuchet MS"/>
                <a:ea typeface="Trebuchet MS"/>
                <a:cs typeface="Trebuchet MS"/>
                <a:sym typeface="Trebuchet MS"/>
              </a:rPr>
              <a:t>▪ Mise en place D un champ stérile</a:t>
            </a:r>
            <a:endParaRPr/>
          </a:p>
          <a:p>
            <a:pPr indent="0" lvl="0" marL="0" marR="0" rtl="0" algn="l">
              <a:spcBef>
                <a:spcPts val="0"/>
              </a:spcBef>
              <a:spcAft>
                <a:spcPts val="0"/>
              </a:spcAft>
              <a:buNone/>
            </a:pPr>
            <a:r>
              <a:rPr b="1" i="1" lang="fr-FR" sz="2800">
                <a:solidFill>
                  <a:schemeClr val="dk1"/>
                </a:solidFill>
                <a:latin typeface="Trebuchet MS"/>
                <a:ea typeface="Trebuchet MS"/>
                <a:cs typeface="Trebuchet MS"/>
                <a:sym typeface="Trebuchet MS"/>
              </a:rPr>
              <a:t>▪ Prémédication : avant bloc (1/2 h ‡ 1 h) </a:t>
            </a:r>
            <a:endParaRPr b="1" i="1" sz="2800">
              <a:solidFill>
                <a:schemeClr val="dk1"/>
              </a:solidFill>
              <a:latin typeface="Trebuchet MS"/>
              <a:ea typeface="Trebuchet MS"/>
              <a:cs typeface="Trebuchet MS"/>
              <a:sym typeface="Trebuchet MS"/>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1" name="Shape 281"/>
        <p:cNvGrpSpPr/>
        <p:nvPr/>
      </p:nvGrpSpPr>
      <p:grpSpPr>
        <a:xfrm>
          <a:off x="0" y="0"/>
          <a:ext cx="0" cy="0"/>
          <a:chOff x="0" y="0"/>
          <a:chExt cx="0" cy="0"/>
        </a:xfrm>
      </p:grpSpPr>
      <p:sp>
        <p:nvSpPr>
          <p:cNvPr id="282" name="Google Shape;282;p38"/>
          <p:cNvSpPr/>
          <p:nvPr/>
        </p:nvSpPr>
        <p:spPr>
          <a:xfrm>
            <a:off x="251520" y="188640"/>
            <a:ext cx="7632848" cy="4955203"/>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1" lang="fr-FR" sz="3600">
                <a:solidFill>
                  <a:srgbClr val="C00000"/>
                </a:solidFill>
                <a:latin typeface="Trebuchet MS"/>
                <a:ea typeface="Trebuchet MS"/>
                <a:cs typeface="Trebuchet MS"/>
                <a:sym typeface="Trebuchet MS"/>
              </a:rPr>
              <a:t>Au retour du bloc </a:t>
            </a:r>
            <a:endParaRPr b="1" i="1" sz="3600">
              <a:solidFill>
                <a:srgbClr val="C00000"/>
              </a:solidFill>
              <a:latin typeface="Trebuchet MS"/>
              <a:ea typeface="Trebuchet MS"/>
              <a:cs typeface="Trebuchet MS"/>
              <a:sym typeface="Trebuchet MS"/>
            </a:endParaRPr>
          </a:p>
          <a:p>
            <a:pPr indent="0" lvl="0" marL="0" marR="0" rtl="0" algn="l">
              <a:spcBef>
                <a:spcPts val="0"/>
              </a:spcBef>
              <a:spcAft>
                <a:spcPts val="0"/>
              </a:spcAft>
              <a:buNone/>
            </a:pPr>
            <a:r>
              <a:t/>
            </a:r>
            <a:endParaRPr b="1" i="1" sz="2800">
              <a:solidFill>
                <a:schemeClr val="dk1"/>
              </a:solidFill>
              <a:latin typeface="Trebuchet MS"/>
              <a:ea typeface="Trebuchet MS"/>
              <a:cs typeface="Trebuchet MS"/>
              <a:sym typeface="Trebuchet MS"/>
            </a:endParaRPr>
          </a:p>
          <a:p>
            <a:pPr indent="0" lvl="0" marL="0" marR="0" rtl="0" algn="l">
              <a:spcBef>
                <a:spcPts val="0"/>
              </a:spcBef>
              <a:spcAft>
                <a:spcPts val="0"/>
              </a:spcAft>
              <a:buNone/>
            </a:pPr>
            <a:r>
              <a:rPr b="1" i="1" lang="fr-FR" sz="2800">
                <a:solidFill>
                  <a:schemeClr val="dk1"/>
                </a:solidFill>
                <a:latin typeface="Trebuchet MS"/>
                <a:ea typeface="Trebuchet MS"/>
                <a:cs typeface="Trebuchet MS"/>
                <a:sym typeface="Trebuchet MS"/>
              </a:rPr>
              <a:t>▪ Surveiller les constantes (pouls, TA, T°) </a:t>
            </a:r>
            <a:endParaRPr b="1" i="1" sz="2800">
              <a:solidFill>
                <a:schemeClr val="dk1"/>
              </a:solidFill>
              <a:latin typeface="Trebuchet MS"/>
              <a:ea typeface="Trebuchet MS"/>
              <a:cs typeface="Trebuchet MS"/>
              <a:sym typeface="Trebuchet MS"/>
            </a:endParaRPr>
          </a:p>
          <a:p>
            <a:pPr indent="0" lvl="0" marL="0" marR="0" rtl="0" algn="l">
              <a:spcBef>
                <a:spcPts val="0"/>
              </a:spcBef>
              <a:spcAft>
                <a:spcPts val="0"/>
              </a:spcAft>
              <a:buNone/>
            </a:pPr>
            <a:r>
              <a:rPr b="1" i="1" lang="fr-FR" sz="2800">
                <a:solidFill>
                  <a:schemeClr val="dk1"/>
                </a:solidFill>
                <a:latin typeface="Trebuchet MS"/>
                <a:ea typeface="Trebuchet MS"/>
                <a:cs typeface="Trebuchet MS"/>
                <a:sym typeface="Trebuchet MS"/>
              </a:rPr>
              <a:t>▪ Signes de douleurs </a:t>
            </a:r>
            <a:endParaRPr b="1" i="1" sz="2800">
              <a:solidFill>
                <a:schemeClr val="dk1"/>
              </a:solidFill>
              <a:latin typeface="Trebuchet MS"/>
              <a:ea typeface="Trebuchet MS"/>
              <a:cs typeface="Trebuchet MS"/>
              <a:sym typeface="Trebuchet MS"/>
            </a:endParaRPr>
          </a:p>
          <a:p>
            <a:pPr indent="0" lvl="0" marL="0" marR="0" rtl="0" algn="l">
              <a:spcBef>
                <a:spcPts val="0"/>
              </a:spcBef>
              <a:spcAft>
                <a:spcPts val="0"/>
              </a:spcAft>
              <a:buNone/>
            </a:pPr>
            <a:r>
              <a:rPr b="1" i="1" lang="fr-FR" sz="2800">
                <a:solidFill>
                  <a:schemeClr val="dk1"/>
                </a:solidFill>
                <a:latin typeface="Trebuchet MS"/>
                <a:ea typeface="Trebuchet MS"/>
                <a:cs typeface="Trebuchet MS"/>
                <a:sym typeface="Trebuchet MS"/>
              </a:rPr>
              <a:t>▪ Coloration des téguments </a:t>
            </a:r>
            <a:endParaRPr b="1" i="1" sz="2800">
              <a:solidFill>
                <a:schemeClr val="dk1"/>
              </a:solidFill>
              <a:latin typeface="Trebuchet MS"/>
              <a:ea typeface="Trebuchet MS"/>
              <a:cs typeface="Trebuchet MS"/>
              <a:sym typeface="Trebuchet MS"/>
            </a:endParaRPr>
          </a:p>
          <a:p>
            <a:pPr indent="0" lvl="0" marL="0" marR="0" rtl="0" algn="l">
              <a:spcBef>
                <a:spcPts val="0"/>
              </a:spcBef>
              <a:spcAft>
                <a:spcPts val="0"/>
              </a:spcAft>
              <a:buNone/>
            </a:pPr>
            <a:r>
              <a:rPr b="1" i="1" lang="fr-FR" sz="2800">
                <a:solidFill>
                  <a:schemeClr val="dk1"/>
                </a:solidFill>
                <a:latin typeface="Trebuchet MS"/>
                <a:ea typeface="Trebuchet MS"/>
                <a:cs typeface="Trebuchet MS"/>
                <a:sym typeface="Trebuchet MS"/>
              </a:rPr>
              <a:t>▪ Etat de conscience </a:t>
            </a:r>
            <a:endParaRPr b="1" i="1" sz="2800">
              <a:solidFill>
                <a:schemeClr val="dk1"/>
              </a:solidFill>
              <a:latin typeface="Trebuchet MS"/>
              <a:ea typeface="Trebuchet MS"/>
              <a:cs typeface="Trebuchet MS"/>
              <a:sym typeface="Trebuchet MS"/>
            </a:endParaRPr>
          </a:p>
          <a:p>
            <a:pPr indent="0" lvl="0" marL="0" marR="0" rtl="0" algn="l">
              <a:spcBef>
                <a:spcPts val="0"/>
              </a:spcBef>
              <a:spcAft>
                <a:spcPts val="0"/>
              </a:spcAft>
              <a:buNone/>
            </a:pPr>
            <a:r>
              <a:rPr b="1" i="1" lang="fr-FR" sz="2800">
                <a:solidFill>
                  <a:schemeClr val="dk1"/>
                </a:solidFill>
                <a:latin typeface="Trebuchet MS"/>
                <a:ea typeface="Trebuchet MS"/>
                <a:cs typeface="Trebuchet MS"/>
                <a:sym typeface="Trebuchet MS"/>
              </a:rPr>
              <a:t>▪ Reprise de la diurèse </a:t>
            </a:r>
            <a:endParaRPr b="1" i="1" sz="2800">
              <a:solidFill>
                <a:schemeClr val="dk1"/>
              </a:solidFill>
              <a:latin typeface="Trebuchet MS"/>
              <a:ea typeface="Trebuchet MS"/>
              <a:cs typeface="Trebuchet MS"/>
              <a:sym typeface="Trebuchet MS"/>
            </a:endParaRPr>
          </a:p>
          <a:p>
            <a:pPr indent="0" lvl="0" marL="0" marR="0" rtl="0" algn="l">
              <a:spcBef>
                <a:spcPts val="0"/>
              </a:spcBef>
              <a:spcAft>
                <a:spcPts val="0"/>
              </a:spcAft>
              <a:buNone/>
            </a:pPr>
            <a:r>
              <a:rPr b="1" i="1" lang="fr-FR" sz="2800">
                <a:solidFill>
                  <a:schemeClr val="dk1"/>
                </a:solidFill>
                <a:latin typeface="Trebuchet MS"/>
                <a:ea typeface="Trebuchet MS"/>
                <a:cs typeface="Trebuchet MS"/>
                <a:sym typeface="Trebuchet MS"/>
              </a:rPr>
              <a:t>▪ Surveiller la survenue d hémorragie, hématome ou Écoulement sur pansement. </a:t>
            </a:r>
            <a:endParaRPr b="1" i="1" sz="2800">
              <a:solidFill>
                <a:schemeClr val="dk1"/>
              </a:solidFill>
              <a:latin typeface="Trebuchet MS"/>
              <a:ea typeface="Trebuchet MS"/>
              <a:cs typeface="Trebuchet MS"/>
              <a:sym typeface="Trebuchet MS"/>
            </a:endParaRPr>
          </a:p>
          <a:p>
            <a:pPr indent="0" lvl="0" marL="0" marR="0" rtl="0" algn="l">
              <a:spcBef>
                <a:spcPts val="0"/>
              </a:spcBef>
              <a:spcAft>
                <a:spcPts val="0"/>
              </a:spcAft>
              <a:buNone/>
            </a:pPr>
            <a:r>
              <a:rPr b="1" i="1" lang="fr-FR" sz="2800">
                <a:solidFill>
                  <a:schemeClr val="dk1"/>
                </a:solidFill>
                <a:latin typeface="Trebuchet MS"/>
                <a:ea typeface="Trebuchet MS"/>
                <a:cs typeface="Trebuchet MS"/>
                <a:sym typeface="Trebuchet MS"/>
              </a:rPr>
              <a:t>▪ Prise en charge de la douleur</a:t>
            </a:r>
            <a:endParaRPr/>
          </a:p>
          <a:p>
            <a:pPr indent="0" lvl="0" marL="0" marR="0" rtl="0" algn="l">
              <a:spcBef>
                <a:spcPts val="0"/>
              </a:spcBef>
              <a:spcAft>
                <a:spcPts val="0"/>
              </a:spcAft>
              <a:buNone/>
            </a:pPr>
            <a:r>
              <a:rPr b="1" i="1" lang="fr-FR" sz="2800">
                <a:solidFill>
                  <a:schemeClr val="dk1"/>
                </a:solidFill>
                <a:latin typeface="Trebuchet MS"/>
                <a:ea typeface="Trebuchet MS"/>
                <a:cs typeface="Trebuchet MS"/>
                <a:sym typeface="Trebuchet MS"/>
              </a:rPr>
              <a:t>▪ Prévoir ablation de fils au 7eme jour. </a:t>
            </a:r>
            <a:endParaRPr b="1" i="1" sz="2800">
              <a:solidFill>
                <a:schemeClr val="dk1"/>
              </a:solidFill>
              <a:latin typeface="Trebuchet MS"/>
              <a:ea typeface="Trebuchet MS"/>
              <a:cs typeface="Trebuchet MS"/>
              <a:sym typeface="Trebuchet MS"/>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 name="Shape 105"/>
        <p:cNvGrpSpPr/>
        <p:nvPr/>
      </p:nvGrpSpPr>
      <p:grpSpPr>
        <a:xfrm>
          <a:off x="0" y="0"/>
          <a:ext cx="0" cy="0"/>
          <a:chOff x="0" y="0"/>
          <a:chExt cx="0" cy="0"/>
        </a:xfrm>
      </p:grpSpPr>
      <p:pic>
        <p:nvPicPr>
          <p:cNvPr descr="C:\Users\Computer\Downloads\chapter_18_sang_total_0.png" id="106" name="Google Shape;106;p4"/>
          <p:cNvPicPr preferRelativeResize="0"/>
          <p:nvPr/>
        </p:nvPicPr>
        <p:blipFill rotWithShape="1">
          <a:blip r:embed="rId3">
            <a:alphaModFix/>
          </a:blip>
          <a:srcRect b="0" l="0" r="0" t="0"/>
          <a:stretch/>
        </p:blipFill>
        <p:spPr>
          <a:xfrm>
            <a:off x="683568" y="260648"/>
            <a:ext cx="6484357" cy="6264696"/>
          </a:xfrm>
          <a:prstGeom prst="rect">
            <a:avLst/>
          </a:pr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6" name="Shape 286"/>
        <p:cNvGrpSpPr/>
        <p:nvPr/>
      </p:nvGrpSpPr>
      <p:grpSpPr>
        <a:xfrm>
          <a:off x="0" y="0"/>
          <a:ext cx="0" cy="0"/>
          <a:chOff x="0" y="0"/>
          <a:chExt cx="0" cy="0"/>
        </a:xfrm>
      </p:grpSpPr>
      <p:sp>
        <p:nvSpPr>
          <p:cNvPr id="287" name="Google Shape;287;p39"/>
          <p:cNvSpPr/>
          <p:nvPr/>
        </p:nvSpPr>
        <p:spPr>
          <a:xfrm>
            <a:off x="0" y="116632"/>
            <a:ext cx="8964488" cy="4955203"/>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fr-FR" sz="1800">
                <a:solidFill>
                  <a:schemeClr val="dk1"/>
                </a:solidFill>
                <a:latin typeface="Trebuchet MS"/>
                <a:ea typeface="Trebuchet MS"/>
                <a:cs typeface="Trebuchet MS"/>
                <a:sym typeface="Trebuchet MS"/>
              </a:rPr>
              <a:t>.</a:t>
            </a:r>
            <a:r>
              <a:rPr b="1" i="1" lang="fr-FR" sz="3200">
                <a:solidFill>
                  <a:srgbClr val="C00000"/>
                </a:solidFill>
                <a:latin typeface="Trebuchet MS"/>
                <a:ea typeface="Trebuchet MS"/>
                <a:cs typeface="Trebuchet MS"/>
                <a:sym typeface="Trebuchet MS"/>
              </a:rPr>
              <a:t>5.Resultats</a:t>
            </a:r>
            <a:endParaRPr b="1" i="1" sz="3200">
              <a:solidFill>
                <a:srgbClr val="C00000"/>
              </a:solidFill>
              <a:latin typeface="Trebuchet MS"/>
              <a:ea typeface="Trebuchet MS"/>
              <a:cs typeface="Trebuchet MS"/>
              <a:sym typeface="Trebuchet MS"/>
            </a:endParaRPr>
          </a:p>
          <a:p>
            <a:pPr indent="0" lvl="0" marL="0" marR="0" rtl="0" algn="l">
              <a:spcBef>
                <a:spcPts val="0"/>
              </a:spcBef>
              <a:spcAft>
                <a:spcPts val="0"/>
              </a:spcAft>
              <a:buNone/>
            </a:pPr>
            <a:r>
              <a:t/>
            </a:r>
            <a:endParaRPr b="1" i="1" sz="3200">
              <a:solidFill>
                <a:srgbClr val="C00000"/>
              </a:solidFill>
              <a:latin typeface="Trebuchet MS"/>
              <a:ea typeface="Trebuchet MS"/>
              <a:cs typeface="Trebuchet MS"/>
              <a:sym typeface="Trebuchet MS"/>
            </a:endParaRPr>
          </a:p>
          <a:p>
            <a:pPr indent="0" lvl="0" marL="0" marR="0" rtl="0" algn="l">
              <a:spcBef>
                <a:spcPts val="0"/>
              </a:spcBef>
              <a:spcAft>
                <a:spcPts val="0"/>
              </a:spcAft>
              <a:buNone/>
            </a:pPr>
            <a:r>
              <a:rPr b="1" i="1" lang="fr-FR" sz="2800">
                <a:solidFill>
                  <a:schemeClr val="dk1"/>
                </a:solidFill>
                <a:latin typeface="Trebuchet MS"/>
                <a:ea typeface="Trebuchet MS"/>
                <a:cs typeface="Trebuchet MS"/>
                <a:sym typeface="Trebuchet MS"/>
              </a:rPr>
              <a:t> </a:t>
            </a:r>
            <a:r>
              <a:rPr b="1" i="1" lang="fr-FR" sz="2800">
                <a:solidFill>
                  <a:srgbClr val="974203"/>
                </a:solidFill>
                <a:latin typeface="Trebuchet MS"/>
                <a:ea typeface="Trebuchet MS"/>
                <a:cs typeface="Trebuchet MS"/>
                <a:sym typeface="Trebuchet MS"/>
              </a:rPr>
              <a:t>Prélèvement envoyé au labo anatomopathologique</a:t>
            </a:r>
            <a:endParaRPr/>
          </a:p>
          <a:p>
            <a:pPr indent="0" lvl="0" marL="0" marR="0" rtl="0" algn="l">
              <a:spcBef>
                <a:spcPts val="0"/>
              </a:spcBef>
              <a:spcAft>
                <a:spcPts val="0"/>
              </a:spcAft>
              <a:buNone/>
            </a:pPr>
            <a:r>
              <a:rPr b="1" i="1" lang="fr-FR" sz="2800">
                <a:solidFill>
                  <a:srgbClr val="974203"/>
                </a:solidFill>
                <a:latin typeface="Trebuchet MS"/>
                <a:ea typeface="Trebuchet MS"/>
                <a:cs typeface="Trebuchet MS"/>
                <a:sym typeface="Trebuchet MS"/>
              </a:rPr>
              <a:t> </a:t>
            </a:r>
            <a:endParaRPr/>
          </a:p>
          <a:p>
            <a:pPr indent="0" lvl="0" marL="0" marR="0" rtl="0" algn="l">
              <a:spcBef>
                <a:spcPts val="0"/>
              </a:spcBef>
              <a:spcAft>
                <a:spcPts val="0"/>
              </a:spcAft>
              <a:buNone/>
            </a:pPr>
            <a:r>
              <a:rPr b="1" i="1" lang="fr-FR" sz="2800">
                <a:solidFill>
                  <a:schemeClr val="dk1"/>
                </a:solidFill>
                <a:latin typeface="Trebuchet MS"/>
                <a:ea typeface="Trebuchet MS"/>
                <a:cs typeface="Trebuchet MS"/>
                <a:sym typeface="Trebuchet MS"/>
              </a:rPr>
              <a:t>Analyse de l organisation des cellules au sein des ganglions. </a:t>
            </a:r>
            <a:endParaRPr b="1" i="1" sz="2800">
              <a:solidFill>
                <a:schemeClr val="dk1"/>
              </a:solidFill>
              <a:latin typeface="Trebuchet MS"/>
              <a:ea typeface="Trebuchet MS"/>
              <a:cs typeface="Trebuchet MS"/>
              <a:sym typeface="Trebuchet MS"/>
            </a:endParaRPr>
          </a:p>
          <a:p>
            <a:pPr indent="0" lvl="0" marL="0" marR="0" rtl="0" algn="l">
              <a:spcBef>
                <a:spcPts val="0"/>
              </a:spcBef>
              <a:spcAft>
                <a:spcPts val="0"/>
              </a:spcAft>
              <a:buNone/>
            </a:pPr>
            <a:r>
              <a:t/>
            </a:r>
            <a:endParaRPr b="1" i="1" sz="2800">
              <a:solidFill>
                <a:schemeClr val="dk1"/>
              </a:solidFill>
              <a:latin typeface="Trebuchet MS"/>
              <a:ea typeface="Trebuchet MS"/>
              <a:cs typeface="Trebuchet MS"/>
              <a:sym typeface="Trebuchet MS"/>
            </a:endParaRPr>
          </a:p>
          <a:p>
            <a:pPr indent="0" lvl="0" marL="0" marR="0" rtl="0" algn="l">
              <a:spcBef>
                <a:spcPts val="0"/>
              </a:spcBef>
              <a:spcAft>
                <a:spcPts val="0"/>
              </a:spcAft>
              <a:buNone/>
            </a:pPr>
            <a:r>
              <a:rPr b="1" i="1" lang="fr-FR" sz="2800">
                <a:solidFill>
                  <a:schemeClr val="dk1"/>
                </a:solidFill>
                <a:latin typeface="Trebuchet MS"/>
                <a:ea typeface="Trebuchet MS"/>
                <a:cs typeface="Trebuchet MS"/>
                <a:sym typeface="Trebuchet MS"/>
              </a:rPr>
              <a:t>Résultats connus au bout d une semaine. </a:t>
            </a:r>
            <a:endParaRPr b="1" i="1" sz="2800">
              <a:solidFill>
                <a:schemeClr val="dk1"/>
              </a:solidFill>
              <a:latin typeface="Trebuchet MS"/>
              <a:ea typeface="Trebuchet MS"/>
              <a:cs typeface="Trebuchet MS"/>
              <a:sym typeface="Trebuchet MS"/>
            </a:endParaRPr>
          </a:p>
          <a:p>
            <a:pPr indent="0" lvl="0" marL="0" marR="0" rtl="0" algn="l">
              <a:spcBef>
                <a:spcPts val="0"/>
              </a:spcBef>
              <a:spcAft>
                <a:spcPts val="0"/>
              </a:spcAft>
              <a:buNone/>
            </a:pPr>
            <a:r>
              <a:t/>
            </a:r>
            <a:endParaRPr b="1" i="1" sz="2800">
              <a:solidFill>
                <a:schemeClr val="dk1"/>
              </a:solidFill>
              <a:latin typeface="Trebuchet MS"/>
              <a:ea typeface="Trebuchet MS"/>
              <a:cs typeface="Trebuchet MS"/>
              <a:sym typeface="Trebuchet MS"/>
            </a:endParaRPr>
          </a:p>
          <a:p>
            <a:pPr indent="0" lvl="0" marL="0" marR="0" rtl="0" algn="l">
              <a:spcBef>
                <a:spcPts val="0"/>
              </a:spcBef>
              <a:spcAft>
                <a:spcPts val="0"/>
              </a:spcAft>
              <a:buNone/>
            </a:pPr>
            <a:r>
              <a:rPr b="1" i="1" lang="fr-FR" sz="2800">
                <a:solidFill>
                  <a:srgbClr val="7030A0"/>
                </a:solidFill>
                <a:latin typeface="Trebuchet MS"/>
                <a:ea typeface="Trebuchet MS"/>
                <a:cs typeface="Trebuchet MS"/>
                <a:sym typeface="Trebuchet MS"/>
              </a:rPr>
              <a:t>Examen très fiable et à visée diagnostique importante. </a:t>
            </a:r>
            <a:endParaRPr b="1" i="1" sz="2800">
              <a:solidFill>
                <a:srgbClr val="7030A0"/>
              </a:solidFill>
              <a:latin typeface="Trebuchet MS"/>
              <a:ea typeface="Trebuchet MS"/>
              <a:cs typeface="Trebuchet MS"/>
              <a:sym typeface="Trebuchet MS"/>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1" name="Shape 291"/>
        <p:cNvGrpSpPr/>
        <p:nvPr/>
      </p:nvGrpSpPr>
      <p:grpSpPr>
        <a:xfrm>
          <a:off x="0" y="0"/>
          <a:ext cx="0" cy="0"/>
          <a:chOff x="0" y="0"/>
          <a:chExt cx="0" cy="0"/>
        </a:xfrm>
      </p:grpSpPr>
      <p:sp>
        <p:nvSpPr>
          <p:cNvPr id="292" name="Google Shape;292;p40"/>
          <p:cNvSpPr/>
          <p:nvPr/>
        </p:nvSpPr>
        <p:spPr>
          <a:xfrm>
            <a:off x="0" y="0"/>
            <a:ext cx="8892480" cy="630942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1" lang="fr-FR" sz="3200">
                <a:solidFill>
                  <a:srgbClr val="974203"/>
                </a:solidFill>
                <a:latin typeface="Trebuchet MS"/>
                <a:ea typeface="Trebuchet MS"/>
                <a:cs typeface="Trebuchet MS"/>
                <a:sym typeface="Trebuchet MS"/>
              </a:rPr>
              <a:t>PONCTION MEDULLAIRE OU MYELOGRAMME OU PONCTION STERNALE </a:t>
            </a:r>
            <a:endParaRPr b="1" i="1" sz="3200">
              <a:solidFill>
                <a:srgbClr val="974203"/>
              </a:solidFill>
              <a:latin typeface="Trebuchet MS"/>
              <a:ea typeface="Trebuchet MS"/>
              <a:cs typeface="Trebuchet MS"/>
              <a:sym typeface="Trebuchet MS"/>
            </a:endParaRPr>
          </a:p>
          <a:p>
            <a:pPr indent="0" lvl="0" marL="0" marR="0" rtl="0" algn="l">
              <a:spcBef>
                <a:spcPts val="0"/>
              </a:spcBef>
              <a:spcAft>
                <a:spcPts val="0"/>
              </a:spcAft>
              <a:buNone/>
            </a:pPr>
            <a:r>
              <a:t/>
            </a:r>
            <a:endParaRPr b="1" i="1" sz="3200">
              <a:solidFill>
                <a:srgbClr val="974203"/>
              </a:solidFill>
              <a:latin typeface="Trebuchet MS"/>
              <a:ea typeface="Trebuchet MS"/>
              <a:cs typeface="Trebuchet MS"/>
              <a:sym typeface="Trebuchet MS"/>
            </a:endParaRPr>
          </a:p>
          <a:p>
            <a:pPr indent="0" lvl="0" marL="0" marR="0" rtl="0" algn="l">
              <a:spcBef>
                <a:spcPts val="0"/>
              </a:spcBef>
              <a:spcAft>
                <a:spcPts val="0"/>
              </a:spcAft>
              <a:buNone/>
            </a:pPr>
            <a:r>
              <a:rPr b="1" i="1" lang="fr-FR" sz="2800">
                <a:solidFill>
                  <a:srgbClr val="C00000"/>
                </a:solidFill>
                <a:latin typeface="Trebuchet MS"/>
                <a:ea typeface="Trebuchet MS"/>
                <a:cs typeface="Trebuchet MS"/>
                <a:sym typeface="Trebuchet MS"/>
              </a:rPr>
              <a:t>Définition </a:t>
            </a:r>
            <a:endParaRPr/>
          </a:p>
          <a:p>
            <a:pPr indent="0" lvl="0" marL="0" marR="0" rtl="0" algn="l">
              <a:spcBef>
                <a:spcPts val="0"/>
              </a:spcBef>
              <a:spcAft>
                <a:spcPts val="0"/>
              </a:spcAft>
              <a:buNone/>
            </a:pPr>
            <a:r>
              <a:rPr b="1" i="1" lang="fr-FR" sz="2800">
                <a:solidFill>
                  <a:schemeClr val="dk1"/>
                </a:solidFill>
                <a:latin typeface="Trebuchet MS"/>
                <a:ea typeface="Trebuchet MS"/>
                <a:cs typeface="Trebuchet MS"/>
                <a:sym typeface="Trebuchet MS"/>
              </a:rPr>
              <a:t>Consiste a prélever par aspiration a la seringue quelques grains de moelle osseuse.</a:t>
            </a:r>
            <a:endParaRPr/>
          </a:p>
          <a:p>
            <a:pPr indent="0" lvl="0" marL="0" marR="0" rtl="0" algn="l">
              <a:spcBef>
                <a:spcPts val="0"/>
              </a:spcBef>
              <a:spcAft>
                <a:spcPts val="0"/>
              </a:spcAft>
              <a:buNone/>
            </a:pPr>
            <a:r>
              <a:rPr b="1" i="1" lang="fr-FR" sz="2800">
                <a:solidFill>
                  <a:schemeClr val="dk1"/>
                </a:solidFill>
                <a:latin typeface="Trebuchet MS"/>
                <a:ea typeface="Trebuchet MS"/>
                <a:cs typeface="Trebuchet MS"/>
                <a:sym typeface="Trebuchet MS"/>
              </a:rPr>
              <a:t> </a:t>
            </a:r>
            <a:endParaRPr/>
          </a:p>
          <a:p>
            <a:pPr indent="0" lvl="0" marL="0" marR="0" rtl="0" algn="l">
              <a:spcBef>
                <a:spcPts val="0"/>
              </a:spcBef>
              <a:spcAft>
                <a:spcPts val="0"/>
              </a:spcAft>
              <a:buNone/>
            </a:pPr>
            <a:r>
              <a:rPr b="1" i="1" lang="fr-FR" sz="2800">
                <a:solidFill>
                  <a:schemeClr val="dk1"/>
                </a:solidFill>
                <a:latin typeface="Trebuchet MS"/>
                <a:ea typeface="Trebuchet MS"/>
                <a:cs typeface="Trebuchet MS"/>
                <a:sym typeface="Trebuchet MS"/>
              </a:rPr>
              <a:t>Son but est d‘etudier morphologiquement et numériquement les Eléments du tissu  </a:t>
            </a:r>
            <a:endParaRPr/>
          </a:p>
          <a:p>
            <a:pPr indent="0" lvl="0" marL="0" marR="0" rtl="0" algn="l">
              <a:spcBef>
                <a:spcPts val="0"/>
              </a:spcBef>
              <a:spcAft>
                <a:spcPts val="0"/>
              </a:spcAft>
              <a:buNone/>
            </a:pPr>
            <a:r>
              <a:t/>
            </a:r>
            <a:endParaRPr b="1" i="1" sz="2800">
              <a:solidFill>
                <a:schemeClr val="dk1"/>
              </a:solidFill>
              <a:latin typeface="Trebuchet MS"/>
              <a:ea typeface="Trebuchet MS"/>
              <a:cs typeface="Trebuchet MS"/>
              <a:sym typeface="Trebuchet MS"/>
            </a:endParaRPr>
          </a:p>
          <a:p>
            <a:pPr indent="0" lvl="0" marL="0" marR="0" rtl="0" algn="l">
              <a:spcBef>
                <a:spcPts val="0"/>
              </a:spcBef>
              <a:spcAft>
                <a:spcPts val="0"/>
              </a:spcAft>
              <a:buNone/>
            </a:pPr>
            <a:r>
              <a:rPr b="1" i="1" lang="fr-FR" sz="2800">
                <a:solidFill>
                  <a:schemeClr val="dk1"/>
                </a:solidFill>
                <a:latin typeface="Trebuchet MS"/>
                <a:ea typeface="Trebuchet MS"/>
                <a:cs typeface="Trebuchet MS"/>
                <a:sym typeface="Trebuchet MS"/>
              </a:rPr>
              <a:t>Hématopoïétique qualitative et quantitative.</a:t>
            </a:r>
            <a:endParaRPr/>
          </a:p>
          <a:p>
            <a:pPr indent="0" lvl="0" marL="0" marR="0" rtl="0" algn="l">
              <a:spcBef>
                <a:spcPts val="0"/>
              </a:spcBef>
              <a:spcAft>
                <a:spcPts val="0"/>
              </a:spcAft>
              <a:buNone/>
            </a:pPr>
            <a:r>
              <a:t/>
            </a:r>
            <a:endParaRPr b="1" i="1" sz="2800">
              <a:solidFill>
                <a:schemeClr val="dk1"/>
              </a:solidFill>
              <a:latin typeface="Trebuchet MS"/>
              <a:ea typeface="Trebuchet MS"/>
              <a:cs typeface="Trebuchet MS"/>
              <a:sym typeface="Trebuchet MS"/>
            </a:endParaRPr>
          </a:p>
          <a:p>
            <a:pPr indent="0" lvl="0" marL="0" marR="0" rtl="0" algn="l">
              <a:spcBef>
                <a:spcPts val="0"/>
              </a:spcBef>
              <a:spcAft>
                <a:spcPts val="0"/>
              </a:spcAft>
              <a:buNone/>
            </a:pPr>
            <a:r>
              <a:rPr b="1" i="1" lang="fr-FR" sz="2800">
                <a:solidFill>
                  <a:schemeClr val="dk1"/>
                </a:solidFill>
                <a:latin typeface="Trebuchet MS"/>
                <a:ea typeface="Trebuchet MS"/>
                <a:cs typeface="Trebuchet MS"/>
                <a:sym typeface="Trebuchet MS"/>
              </a:rPr>
              <a:t> </a:t>
            </a:r>
            <a:r>
              <a:rPr b="1" i="1" lang="fr-FR" sz="2800">
                <a:solidFill>
                  <a:srgbClr val="7030A0"/>
                </a:solidFill>
                <a:latin typeface="Trebuchet MS"/>
                <a:ea typeface="Trebuchet MS"/>
                <a:cs typeface="Trebuchet MS"/>
                <a:sym typeface="Trebuchet MS"/>
              </a:rPr>
              <a:t>L examen cellulaire permet d analyser un dérèglement </a:t>
            </a:r>
            <a:endParaRPr b="1" i="1" sz="2800">
              <a:solidFill>
                <a:srgbClr val="7030A0"/>
              </a:solidFill>
              <a:latin typeface="Trebuchet MS"/>
              <a:ea typeface="Trebuchet MS"/>
              <a:cs typeface="Trebuchet MS"/>
              <a:sym typeface="Trebuchet MS"/>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6" name="Shape 296"/>
        <p:cNvGrpSpPr/>
        <p:nvPr/>
      </p:nvGrpSpPr>
      <p:grpSpPr>
        <a:xfrm>
          <a:off x="0" y="0"/>
          <a:ext cx="0" cy="0"/>
          <a:chOff x="0" y="0"/>
          <a:chExt cx="0" cy="0"/>
        </a:xfrm>
      </p:grpSpPr>
      <p:pic>
        <p:nvPicPr>
          <p:cNvPr descr="C:\Users\Computer\Downloads\i57400-qu-est-ce-que-le-myelogramme.jpg" id="297" name="Google Shape;297;p41"/>
          <p:cNvPicPr preferRelativeResize="0"/>
          <p:nvPr/>
        </p:nvPicPr>
        <p:blipFill rotWithShape="1">
          <a:blip r:embed="rId3">
            <a:alphaModFix/>
          </a:blip>
          <a:srcRect b="0" l="0" r="0" t="0"/>
          <a:stretch/>
        </p:blipFill>
        <p:spPr>
          <a:xfrm>
            <a:off x="323528" y="404664"/>
            <a:ext cx="7451956" cy="5688632"/>
          </a:xfrm>
          <a:prstGeom prst="rect">
            <a:avLst/>
          </a:prstGeom>
          <a:noFill/>
          <a:ln>
            <a:noFill/>
          </a:ln>
        </p:spPr>
      </p:pic>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1" name="Shape 301"/>
        <p:cNvGrpSpPr/>
        <p:nvPr/>
      </p:nvGrpSpPr>
      <p:grpSpPr>
        <a:xfrm>
          <a:off x="0" y="0"/>
          <a:ext cx="0" cy="0"/>
          <a:chOff x="0" y="0"/>
          <a:chExt cx="0" cy="0"/>
        </a:xfrm>
      </p:grpSpPr>
      <p:sp>
        <p:nvSpPr>
          <p:cNvPr id="302" name="Google Shape;302;p42"/>
          <p:cNvSpPr/>
          <p:nvPr/>
        </p:nvSpPr>
        <p:spPr>
          <a:xfrm>
            <a:off x="0" y="188641"/>
            <a:ext cx="8172400" cy="538609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fr-FR" sz="2800">
                <a:solidFill>
                  <a:srgbClr val="C00000"/>
                </a:solidFill>
                <a:latin typeface="Trebuchet MS"/>
                <a:ea typeface="Trebuchet MS"/>
                <a:cs typeface="Trebuchet MS"/>
                <a:sym typeface="Trebuchet MS"/>
              </a:rPr>
              <a:t>2 </a:t>
            </a:r>
            <a:r>
              <a:rPr b="1" i="1" lang="fr-FR" sz="2800">
                <a:solidFill>
                  <a:srgbClr val="C00000"/>
                </a:solidFill>
                <a:latin typeface="Trebuchet MS"/>
                <a:ea typeface="Trebuchet MS"/>
                <a:cs typeface="Trebuchet MS"/>
                <a:sym typeface="Trebuchet MS"/>
              </a:rPr>
              <a:t>But Diagnostic : </a:t>
            </a:r>
            <a:endParaRPr b="1" i="1" sz="2800">
              <a:solidFill>
                <a:srgbClr val="C00000"/>
              </a:solidFill>
              <a:latin typeface="Trebuchet MS"/>
              <a:ea typeface="Trebuchet MS"/>
              <a:cs typeface="Trebuchet MS"/>
              <a:sym typeface="Trebuchet MS"/>
            </a:endParaRPr>
          </a:p>
          <a:p>
            <a:pPr indent="0" lvl="0" marL="0" marR="0" rtl="0" algn="l">
              <a:spcBef>
                <a:spcPts val="0"/>
              </a:spcBef>
              <a:spcAft>
                <a:spcPts val="0"/>
              </a:spcAft>
              <a:buNone/>
            </a:pPr>
            <a:r>
              <a:rPr b="1" i="1" lang="fr-FR" sz="2400">
                <a:solidFill>
                  <a:schemeClr val="dk1"/>
                </a:solidFill>
                <a:latin typeface="Trebuchet MS"/>
                <a:ea typeface="Trebuchet MS"/>
                <a:cs typeface="Trebuchet MS"/>
                <a:sym typeface="Trebuchet MS"/>
              </a:rPr>
              <a:t>pancytopénie, fièvre isolée , adénopathie, splénomégalie et parfois anomalie au niveau des radios osseuse.</a:t>
            </a:r>
            <a:endParaRPr/>
          </a:p>
          <a:p>
            <a:pPr indent="0" lvl="0" marL="0" marR="0" rtl="0" algn="l">
              <a:spcBef>
                <a:spcPts val="0"/>
              </a:spcBef>
              <a:spcAft>
                <a:spcPts val="0"/>
              </a:spcAft>
              <a:buNone/>
            </a:pPr>
            <a:r>
              <a:t/>
            </a:r>
            <a:endParaRPr b="1" i="1" sz="2400">
              <a:solidFill>
                <a:schemeClr val="dk1"/>
              </a:solidFill>
              <a:latin typeface="Trebuchet MS"/>
              <a:ea typeface="Trebuchet MS"/>
              <a:cs typeface="Trebuchet MS"/>
              <a:sym typeface="Trebuchet MS"/>
            </a:endParaRPr>
          </a:p>
          <a:p>
            <a:pPr indent="0" lvl="0" marL="0" marR="0" rtl="0" algn="l">
              <a:spcBef>
                <a:spcPts val="0"/>
              </a:spcBef>
              <a:spcAft>
                <a:spcPts val="0"/>
              </a:spcAft>
              <a:buNone/>
            </a:pPr>
            <a:r>
              <a:rPr b="1" i="1" lang="fr-FR" sz="2400">
                <a:solidFill>
                  <a:schemeClr val="dk1"/>
                </a:solidFill>
                <a:latin typeface="Trebuchet MS"/>
                <a:ea typeface="Trebuchet MS"/>
                <a:cs typeface="Trebuchet MS"/>
                <a:sym typeface="Trebuchet MS"/>
              </a:rPr>
              <a:t>.</a:t>
            </a:r>
            <a:r>
              <a:rPr b="1" i="1" lang="fr-FR" sz="2800">
                <a:solidFill>
                  <a:srgbClr val="C00000"/>
                </a:solidFill>
                <a:latin typeface="Trebuchet MS"/>
                <a:ea typeface="Trebuchet MS"/>
                <a:cs typeface="Trebuchet MS"/>
                <a:sym typeface="Trebuchet MS"/>
              </a:rPr>
              <a:t>3 Indications </a:t>
            </a:r>
            <a:endParaRPr b="1" i="1" sz="2800">
              <a:solidFill>
                <a:srgbClr val="C00000"/>
              </a:solidFill>
              <a:latin typeface="Trebuchet MS"/>
              <a:ea typeface="Trebuchet MS"/>
              <a:cs typeface="Trebuchet MS"/>
              <a:sym typeface="Trebuchet MS"/>
            </a:endParaRPr>
          </a:p>
          <a:p>
            <a:pPr indent="-152400" lvl="0" marL="0" marR="0" rtl="0" algn="l">
              <a:spcBef>
                <a:spcPts val="0"/>
              </a:spcBef>
              <a:spcAft>
                <a:spcPts val="0"/>
              </a:spcAft>
              <a:buClr>
                <a:schemeClr val="dk1"/>
              </a:buClr>
              <a:buSzPts val="2400"/>
              <a:buFont typeface="Noto Sans Symbols"/>
              <a:buChar char="▪"/>
            </a:pPr>
            <a:r>
              <a:rPr b="1" i="1" lang="fr-FR" sz="2400">
                <a:solidFill>
                  <a:schemeClr val="dk1"/>
                </a:solidFill>
                <a:latin typeface="Trebuchet MS"/>
                <a:ea typeface="Trebuchet MS"/>
                <a:cs typeface="Trebuchet MS"/>
                <a:sym typeface="Trebuchet MS"/>
              </a:rPr>
              <a:t>Trouble de la production ou de la maturation des cellules sanguines.</a:t>
            </a:r>
            <a:endParaRPr/>
          </a:p>
          <a:p>
            <a:pPr indent="-152400" lvl="0" marL="0" marR="0" rtl="0" algn="l">
              <a:spcBef>
                <a:spcPts val="0"/>
              </a:spcBef>
              <a:spcAft>
                <a:spcPts val="0"/>
              </a:spcAft>
              <a:buClr>
                <a:schemeClr val="dk1"/>
              </a:buClr>
              <a:buSzPts val="2400"/>
              <a:buFont typeface="Noto Sans Symbols"/>
              <a:buChar char="▪"/>
            </a:pPr>
            <a:r>
              <a:rPr b="1" i="1" lang="fr-FR" sz="2400">
                <a:solidFill>
                  <a:schemeClr val="dk1"/>
                </a:solidFill>
                <a:latin typeface="Trebuchet MS"/>
                <a:ea typeface="Trebuchet MS"/>
                <a:cs typeface="Trebuchet MS"/>
                <a:sym typeface="Trebuchet MS"/>
              </a:rPr>
              <a:t> Envahissement myeloblastique. </a:t>
            </a:r>
            <a:endParaRPr/>
          </a:p>
          <a:p>
            <a:pPr indent="-152400" lvl="0" marL="0" marR="0" rtl="0" algn="l">
              <a:spcBef>
                <a:spcPts val="0"/>
              </a:spcBef>
              <a:spcAft>
                <a:spcPts val="0"/>
              </a:spcAft>
              <a:buClr>
                <a:schemeClr val="dk1"/>
              </a:buClr>
              <a:buSzPts val="2400"/>
              <a:buFont typeface="Noto Sans Symbols"/>
              <a:buChar char="▪"/>
            </a:pPr>
            <a:r>
              <a:rPr b="1" i="1" lang="fr-FR" sz="2400">
                <a:solidFill>
                  <a:schemeClr val="dk1"/>
                </a:solidFill>
                <a:latin typeface="Trebuchet MS"/>
                <a:ea typeface="Trebuchet MS"/>
                <a:cs typeface="Trebuchet MS"/>
                <a:sym typeface="Trebuchet MS"/>
              </a:rPr>
              <a:t>Baisse de l Etat général.</a:t>
            </a:r>
            <a:endParaRPr/>
          </a:p>
          <a:p>
            <a:pPr indent="-152400" lvl="0" marL="0" marR="0" rtl="0" algn="l">
              <a:spcBef>
                <a:spcPts val="0"/>
              </a:spcBef>
              <a:spcAft>
                <a:spcPts val="0"/>
              </a:spcAft>
              <a:buClr>
                <a:schemeClr val="dk1"/>
              </a:buClr>
              <a:buSzPts val="2400"/>
              <a:buFont typeface="Noto Sans Symbols"/>
              <a:buChar char="▪"/>
            </a:pPr>
            <a:r>
              <a:rPr b="1" i="1" lang="fr-FR" sz="2400">
                <a:solidFill>
                  <a:schemeClr val="dk1"/>
                </a:solidFill>
                <a:latin typeface="Trebuchet MS"/>
                <a:ea typeface="Trebuchet MS"/>
                <a:cs typeface="Trebuchet MS"/>
                <a:sym typeface="Trebuchet MS"/>
              </a:rPr>
              <a:t> Maladie de Hodgkin Pour une surveillance : </a:t>
            </a:r>
            <a:endParaRPr b="1" i="1" sz="2400">
              <a:solidFill>
                <a:schemeClr val="dk1"/>
              </a:solidFill>
              <a:latin typeface="Trebuchet MS"/>
              <a:ea typeface="Trebuchet MS"/>
              <a:cs typeface="Trebuchet MS"/>
              <a:sym typeface="Trebuchet MS"/>
            </a:endParaRPr>
          </a:p>
          <a:p>
            <a:pPr indent="-152400" lvl="0" marL="0" marR="0" rtl="0" algn="l">
              <a:spcBef>
                <a:spcPts val="0"/>
              </a:spcBef>
              <a:spcAft>
                <a:spcPts val="0"/>
              </a:spcAft>
              <a:buClr>
                <a:schemeClr val="dk1"/>
              </a:buClr>
              <a:buSzPts val="2400"/>
              <a:buFont typeface="Noto Sans Symbols"/>
              <a:buChar char="▪"/>
            </a:pPr>
            <a:r>
              <a:rPr b="1" i="1" lang="fr-FR" sz="2400">
                <a:solidFill>
                  <a:schemeClr val="dk1"/>
                </a:solidFill>
                <a:latin typeface="Trebuchet MS"/>
                <a:ea typeface="Trebuchet MS"/>
                <a:cs typeface="Trebuchet MS"/>
                <a:sym typeface="Trebuchet MS"/>
              </a:rPr>
              <a:t>traitement myeloaplasant (chimiothérapie, radiothérapie), de l évolution de certaines leucémies (du passage de l Ètat chronique au passage aigue  ) </a:t>
            </a:r>
            <a:endParaRPr b="1" i="1" sz="2400">
              <a:solidFill>
                <a:schemeClr val="dk1"/>
              </a:solidFill>
              <a:latin typeface="Trebuchet MS"/>
              <a:ea typeface="Trebuchet MS"/>
              <a:cs typeface="Trebuchet MS"/>
              <a:sym typeface="Trebuchet MS"/>
            </a:endParaRPr>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6" name="Shape 306"/>
        <p:cNvGrpSpPr/>
        <p:nvPr/>
      </p:nvGrpSpPr>
      <p:grpSpPr>
        <a:xfrm>
          <a:off x="0" y="0"/>
          <a:ext cx="0" cy="0"/>
          <a:chOff x="0" y="0"/>
          <a:chExt cx="0" cy="0"/>
        </a:xfrm>
      </p:grpSpPr>
      <p:sp>
        <p:nvSpPr>
          <p:cNvPr id="307" name="Google Shape;307;p43"/>
          <p:cNvSpPr/>
          <p:nvPr/>
        </p:nvSpPr>
        <p:spPr>
          <a:xfrm>
            <a:off x="107504" y="188640"/>
            <a:ext cx="7848872" cy="483209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1" lang="fr-FR" sz="2800">
                <a:solidFill>
                  <a:srgbClr val="C00000"/>
                </a:solidFill>
                <a:latin typeface="Trebuchet MS"/>
                <a:ea typeface="Trebuchet MS"/>
                <a:cs typeface="Trebuchet MS"/>
                <a:sym typeface="Trebuchet MS"/>
              </a:rPr>
              <a:t>4 Contres indications</a:t>
            </a:r>
            <a:endParaRPr/>
          </a:p>
          <a:p>
            <a:pPr indent="0" lvl="0" marL="0" marR="0" rtl="0" algn="l">
              <a:spcBef>
                <a:spcPts val="0"/>
              </a:spcBef>
              <a:spcAft>
                <a:spcPts val="0"/>
              </a:spcAft>
              <a:buNone/>
            </a:pPr>
            <a:r>
              <a:rPr b="1" i="1" lang="fr-FR" sz="2800">
                <a:solidFill>
                  <a:schemeClr val="dk1"/>
                </a:solidFill>
                <a:latin typeface="Trebuchet MS"/>
                <a:ea typeface="Trebuchet MS"/>
                <a:cs typeface="Trebuchet MS"/>
                <a:sym typeface="Trebuchet MS"/>
              </a:rPr>
              <a:t> Antécédent de fracture sternale.</a:t>
            </a:r>
            <a:endParaRPr/>
          </a:p>
          <a:p>
            <a:pPr indent="0" lvl="0" marL="0" marR="0" rtl="0" algn="l">
              <a:spcBef>
                <a:spcPts val="0"/>
              </a:spcBef>
              <a:spcAft>
                <a:spcPts val="0"/>
              </a:spcAft>
              <a:buNone/>
            </a:pPr>
            <a:r>
              <a:rPr b="1" i="1" lang="fr-FR" sz="2800">
                <a:solidFill>
                  <a:schemeClr val="dk1"/>
                </a:solidFill>
                <a:latin typeface="Trebuchet MS"/>
                <a:ea typeface="Trebuchet MS"/>
                <a:cs typeface="Trebuchet MS"/>
                <a:sym typeface="Trebuchet MS"/>
              </a:rPr>
              <a:t> Les zones irradiées peuvent fausser les résultats .</a:t>
            </a:r>
            <a:endParaRPr/>
          </a:p>
          <a:p>
            <a:pPr indent="0" lvl="0" marL="0" marR="0" rtl="0" algn="l">
              <a:spcBef>
                <a:spcPts val="0"/>
              </a:spcBef>
              <a:spcAft>
                <a:spcPts val="0"/>
              </a:spcAft>
              <a:buNone/>
            </a:pPr>
            <a:r>
              <a:t/>
            </a:r>
            <a:endParaRPr b="1" i="1" sz="2800">
              <a:solidFill>
                <a:schemeClr val="dk1"/>
              </a:solidFill>
              <a:latin typeface="Trebuchet MS"/>
              <a:ea typeface="Trebuchet MS"/>
              <a:cs typeface="Trebuchet MS"/>
              <a:sym typeface="Trebuchet MS"/>
            </a:endParaRPr>
          </a:p>
          <a:p>
            <a:pPr indent="0" lvl="0" marL="0" marR="0" rtl="0" algn="l">
              <a:spcBef>
                <a:spcPts val="0"/>
              </a:spcBef>
              <a:spcAft>
                <a:spcPts val="0"/>
              </a:spcAft>
              <a:buNone/>
            </a:pPr>
            <a:r>
              <a:rPr b="1" i="1" lang="fr-FR" sz="2800">
                <a:solidFill>
                  <a:srgbClr val="C00000"/>
                </a:solidFill>
                <a:latin typeface="Trebuchet MS"/>
                <a:ea typeface="Trebuchet MS"/>
                <a:cs typeface="Trebuchet MS"/>
                <a:sym typeface="Trebuchet MS"/>
              </a:rPr>
              <a:t>5 Matériel</a:t>
            </a:r>
            <a:endParaRPr/>
          </a:p>
          <a:p>
            <a:pPr indent="-177800" lvl="0" marL="0" marR="0" rtl="0" algn="l">
              <a:spcBef>
                <a:spcPts val="0"/>
              </a:spcBef>
              <a:spcAft>
                <a:spcPts val="0"/>
              </a:spcAft>
              <a:buClr>
                <a:schemeClr val="dk1"/>
              </a:buClr>
              <a:buSzPts val="2800"/>
              <a:buFont typeface="Noto Sans Symbols"/>
              <a:buChar char="▪"/>
            </a:pPr>
            <a:r>
              <a:rPr b="1" i="1" lang="fr-FR" sz="2800">
                <a:solidFill>
                  <a:schemeClr val="dk1"/>
                </a:solidFill>
                <a:latin typeface="Trebuchet MS"/>
                <a:ea typeface="Trebuchet MS"/>
                <a:cs typeface="Trebuchet MS"/>
                <a:sym typeface="Trebuchet MS"/>
              </a:rPr>
              <a:t> Chariot Trocart de JAMSHIDI ou MALLARME (ponction)</a:t>
            </a:r>
            <a:endParaRPr/>
          </a:p>
          <a:p>
            <a:pPr indent="-177800" lvl="0" marL="0" marR="0" rtl="0" algn="l">
              <a:spcBef>
                <a:spcPts val="0"/>
              </a:spcBef>
              <a:spcAft>
                <a:spcPts val="0"/>
              </a:spcAft>
              <a:buClr>
                <a:schemeClr val="dk1"/>
              </a:buClr>
              <a:buSzPts val="2800"/>
              <a:buFont typeface="Noto Sans Symbols"/>
              <a:buChar char="▪"/>
            </a:pPr>
            <a:r>
              <a:rPr b="1" i="1" lang="fr-FR" sz="2800">
                <a:solidFill>
                  <a:schemeClr val="dk1"/>
                </a:solidFill>
                <a:latin typeface="Trebuchet MS"/>
                <a:ea typeface="Trebuchet MS"/>
                <a:cs typeface="Trebuchet MS"/>
                <a:sym typeface="Trebuchet MS"/>
              </a:rPr>
              <a:t> Gamme antiseptique Compresses stériles </a:t>
            </a:r>
            <a:endParaRPr/>
          </a:p>
          <a:p>
            <a:pPr indent="-177800" lvl="0" marL="0" marR="0" rtl="0" algn="l">
              <a:spcBef>
                <a:spcPts val="0"/>
              </a:spcBef>
              <a:spcAft>
                <a:spcPts val="0"/>
              </a:spcAft>
              <a:buClr>
                <a:schemeClr val="dk1"/>
              </a:buClr>
              <a:buSzPts val="2800"/>
              <a:buFont typeface="Noto Sans Symbols"/>
              <a:buChar char="▪"/>
            </a:pPr>
            <a:r>
              <a:rPr b="1" i="1" lang="fr-FR" sz="2800">
                <a:solidFill>
                  <a:schemeClr val="dk1"/>
                </a:solidFill>
                <a:latin typeface="Trebuchet MS"/>
                <a:ea typeface="Trebuchet MS"/>
                <a:cs typeface="Trebuchet MS"/>
                <a:sym typeface="Trebuchet MS"/>
              </a:rPr>
              <a:t>Gants stériles 1 pansement stérile, un peu compressif Seringue 20ml a usage unique</a:t>
            </a:r>
            <a:endParaRPr b="1" i="1" sz="2800">
              <a:solidFill>
                <a:schemeClr val="dk1"/>
              </a:solidFill>
              <a:latin typeface="Trebuchet MS"/>
              <a:ea typeface="Trebuchet MS"/>
              <a:cs typeface="Trebuchet MS"/>
              <a:sym typeface="Trebuchet MS"/>
            </a:endParaRPr>
          </a:p>
        </p:txBody>
      </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1" name="Shape 311"/>
        <p:cNvGrpSpPr/>
        <p:nvPr/>
      </p:nvGrpSpPr>
      <p:grpSpPr>
        <a:xfrm>
          <a:off x="0" y="0"/>
          <a:ext cx="0" cy="0"/>
          <a:chOff x="0" y="0"/>
          <a:chExt cx="0" cy="0"/>
        </a:xfrm>
      </p:grpSpPr>
      <p:pic>
        <p:nvPicPr>
          <p:cNvPr descr="C:\Users\Computer\Downloads\téléchargement (1).jpg" id="312" name="Google Shape;312;p44"/>
          <p:cNvPicPr preferRelativeResize="0"/>
          <p:nvPr/>
        </p:nvPicPr>
        <p:blipFill rotWithShape="1">
          <a:blip r:embed="rId3">
            <a:alphaModFix/>
          </a:blip>
          <a:srcRect b="0" l="0" r="0" t="0"/>
          <a:stretch/>
        </p:blipFill>
        <p:spPr>
          <a:xfrm>
            <a:off x="251521" y="354620"/>
            <a:ext cx="7877452" cy="5738676"/>
          </a:xfrm>
          <a:prstGeom prst="rect">
            <a:avLst/>
          </a:prstGeom>
          <a:noFill/>
          <a:ln>
            <a:noFill/>
          </a:ln>
        </p:spPr>
      </p:pic>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6" name="Shape 316"/>
        <p:cNvGrpSpPr/>
        <p:nvPr/>
      </p:nvGrpSpPr>
      <p:grpSpPr>
        <a:xfrm>
          <a:off x="0" y="0"/>
          <a:ext cx="0" cy="0"/>
          <a:chOff x="0" y="0"/>
          <a:chExt cx="0" cy="0"/>
        </a:xfrm>
      </p:grpSpPr>
      <p:pic>
        <p:nvPicPr>
          <p:cNvPr descr="C:\Users\Computer\Downloads\ponction sternale.jpg" id="317" name="Google Shape;317;p45"/>
          <p:cNvPicPr preferRelativeResize="0"/>
          <p:nvPr/>
        </p:nvPicPr>
        <p:blipFill rotWithShape="1">
          <a:blip r:embed="rId3">
            <a:alphaModFix/>
          </a:blip>
          <a:srcRect b="0" l="0" r="0" t="0"/>
          <a:stretch/>
        </p:blipFill>
        <p:spPr>
          <a:xfrm>
            <a:off x="467544" y="367910"/>
            <a:ext cx="7336400" cy="5653378"/>
          </a:xfrm>
          <a:prstGeom prst="rect">
            <a:avLst/>
          </a:prstGeom>
          <a:noFill/>
          <a:ln>
            <a:noFill/>
          </a:ln>
        </p:spPr>
      </p:pic>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1" name="Shape 321"/>
        <p:cNvGrpSpPr/>
        <p:nvPr/>
      </p:nvGrpSpPr>
      <p:grpSpPr>
        <a:xfrm>
          <a:off x="0" y="0"/>
          <a:ext cx="0" cy="0"/>
          <a:chOff x="0" y="0"/>
          <a:chExt cx="0" cy="0"/>
        </a:xfrm>
      </p:grpSpPr>
      <p:sp>
        <p:nvSpPr>
          <p:cNvPr id="322" name="Google Shape;322;p46"/>
          <p:cNvSpPr/>
          <p:nvPr/>
        </p:nvSpPr>
        <p:spPr>
          <a:xfrm>
            <a:off x="179512" y="404664"/>
            <a:ext cx="7704856" cy="440120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1" lang="fr-FR" sz="2800">
                <a:solidFill>
                  <a:schemeClr val="dk1"/>
                </a:solidFill>
                <a:latin typeface="Trebuchet MS"/>
                <a:ea typeface="Trebuchet MS"/>
                <a:cs typeface="Trebuchet MS"/>
                <a:sym typeface="Trebuchet MS"/>
              </a:rPr>
              <a:t>5 a 6 lames dégraissées a l Éther et des lamelles pour les Étalements</a:t>
            </a:r>
            <a:endParaRPr/>
          </a:p>
          <a:p>
            <a:pPr indent="0" lvl="0" marL="0" marR="0" rtl="0" algn="l">
              <a:spcBef>
                <a:spcPts val="0"/>
              </a:spcBef>
              <a:spcAft>
                <a:spcPts val="0"/>
              </a:spcAft>
              <a:buNone/>
            </a:pPr>
            <a:r>
              <a:t/>
            </a:r>
            <a:endParaRPr b="1" i="1" sz="2800">
              <a:solidFill>
                <a:schemeClr val="dk1"/>
              </a:solidFill>
              <a:latin typeface="Trebuchet MS"/>
              <a:ea typeface="Trebuchet MS"/>
              <a:cs typeface="Trebuchet MS"/>
              <a:sym typeface="Trebuchet MS"/>
            </a:endParaRPr>
          </a:p>
          <a:p>
            <a:pPr indent="0" lvl="0" marL="0" marR="0" rtl="0" algn="l">
              <a:spcBef>
                <a:spcPts val="0"/>
              </a:spcBef>
              <a:spcAft>
                <a:spcPts val="0"/>
              </a:spcAft>
              <a:buNone/>
            </a:pPr>
            <a:r>
              <a:rPr b="1" i="1" lang="fr-FR" sz="2800">
                <a:solidFill>
                  <a:schemeClr val="dk1"/>
                </a:solidFill>
                <a:latin typeface="Trebuchet MS"/>
                <a:ea typeface="Trebuchet MS"/>
                <a:cs typeface="Trebuchet MS"/>
                <a:sym typeface="Trebuchet MS"/>
              </a:rPr>
              <a:t> </a:t>
            </a:r>
            <a:r>
              <a:rPr b="1" i="1" lang="fr-FR" sz="2800">
                <a:solidFill>
                  <a:srgbClr val="974203"/>
                </a:solidFill>
                <a:latin typeface="Trebuchet MS"/>
                <a:ea typeface="Trebuchet MS"/>
                <a:cs typeface="Trebuchet MS"/>
                <a:sym typeface="Trebuchet MS"/>
              </a:rPr>
              <a:t>Matériel pour anesthésie locale : </a:t>
            </a:r>
            <a:endParaRPr b="1" i="1" sz="2800">
              <a:solidFill>
                <a:srgbClr val="974203"/>
              </a:solidFill>
              <a:latin typeface="Trebuchet MS"/>
              <a:ea typeface="Trebuchet MS"/>
              <a:cs typeface="Trebuchet MS"/>
              <a:sym typeface="Trebuchet MS"/>
            </a:endParaRPr>
          </a:p>
          <a:p>
            <a:pPr indent="0" lvl="0" marL="0" marR="0" rtl="0" algn="l">
              <a:spcBef>
                <a:spcPts val="0"/>
              </a:spcBef>
              <a:spcAft>
                <a:spcPts val="0"/>
              </a:spcAft>
              <a:buNone/>
            </a:pPr>
            <a:r>
              <a:rPr b="1" i="1" lang="fr-FR" sz="2800">
                <a:solidFill>
                  <a:schemeClr val="dk1"/>
                </a:solidFill>
                <a:latin typeface="Trebuchet MS"/>
                <a:ea typeface="Trebuchet MS"/>
                <a:cs typeface="Trebuchet MS"/>
                <a:sym typeface="Trebuchet MS"/>
              </a:rPr>
              <a:t>▪ Xylocaine 1 %</a:t>
            </a:r>
            <a:endParaRPr/>
          </a:p>
          <a:p>
            <a:pPr indent="0" lvl="0" marL="0" marR="0" rtl="0" algn="l">
              <a:spcBef>
                <a:spcPts val="0"/>
              </a:spcBef>
              <a:spcAft>
                <a:spcPts val="0"/>
              </a:spcAft>
              <a:buNone/>
            </a:pPr>
            <a:r>
              <a:rPr b="1" i="1" lang="fr-FR" sz="2800">
                <a:solidFill>
                  <a:schemeClr val="dk1"/>
                </a:solidFill>
                <a:latin typeface="Trebuchet MS"/>
                <a:ea typeface="Trebuchet MS"/>
                <a:cs typeface="Trebuchet MS"/>
                <a:sym typeface="Trebuchet MS"/>
              </a:rPr>
              <a:t> ▪ Seringue 5 cc </a:t>
            </a:r>
            <a:endParaRPr b="1" i="1" sz="2800">
              <a:solidFill>
                <a:schemeClr val="dk1"/>
              </a:solidFill>
              <a:latin typeface="Trebuchet MS"/>
              <a:ea typeface="Trebuchet MS"/>
              <a:cs typeface="Trebuchet MS"/>
              <a:sym typeface="Trebuchet MS"/>
            </a:endParaRPr>
          </a:p>
          <a:p>
            <a:pPr indent="0" lvl="0" marL="0" marR="0" rtl="0" algn="l">
              <a:spcBef>
                <a:spcPts val="0"/>
              </a:spcBef>
              <a:spcAft>
                <a:spcPts val="0"/>
              </a:spcAft>
              <a:buNone/>
            </a:pPr>
            <a:r>
              <a:t/>
            </a:r>
            <a:endParaRPr b="1" i="1" sz="2800">
              <a:solidFill>
                <a:schemeClr val="dk1"/>
              </a:solidFill>
              <a:latin typeface="Trebuchet MS"/>
              <a:ea typeface="Trebuchet MS"/>
              <a:cs typeface="Trebuchet MS"/>
              <a:sym typeface="Trebuchet MS"/>
            </a:endParaRPr>
          </a:p>
          <a:p>
            <a:pPr indent="0" lvl="0" marL="0" marR="0" rtl="0" algn="l">
              <a:spcBef>
                <a:spcPts val="0"/>
              </a:spcBef>
              <a:spcAft>
                <a:spcPts val="0"/>
              </a:spcAft>
              <a:buNone/>
            </a:pPr>
            <a:r>
              <a:rPr b="1" i="1" lang="fr-FR" sz="2800">
                <a:solidFill>
                  <a:schemeClr val="dk1"/>
                </a:solidFill>
                <a:latin typeface="Trebuchet MS"/>
                <a:ea typeface="Trebuchet MS"/>
                <a:cs typeface="Trebuchet MS"/>
                <a:sym typeface="Trebuchet MS"/>
              </a:rPr>
              <a:t>▪ Trocart pour prélever Xylocaine </a:t>
            </a:r>
            <a:endParaRPr/>
          </a:p>
          <a:p>
            <a:pPr indent="0" lvl="0" marL="0" marR="0" rtl="0" algn="l">
              <a:spcBef>
                <a:spcPts val="0"/>
              </a:spcBef>
              <a:spcAft>
                <a:spcPts val="0"/>
              </a:spcAft>
              <a:buNone/>
            </a:pPr>
            <a:r>
              <a:t/>
            </a:r>
            <a:endParaRPr b="1" i="1" sz="2800">
              <a:solidFill>
                <a:schemeClr val="dk1"/>
              </a:solidFill>
              <a:latin typeface="Trebuchet MS"/>
              <a:ea typeface="Trebuchet MS"/>
              <a:cs typeface="Trebuchet MS"/>
              <a:sym typeface="Trebuchet MS"/>
            </a:endParaRPr>
          </a:p>
          <a:p>
            <a:pPr indent="0" lvl="0" marL="0" marR="0" rtl="0" algn="l">
              <a:spcBef>
                <a:spcPts val="0"/>
              </a:spcBef>
              <a:spcAft>
                <a:spcPts val="0"/>
              </a:spcAft>
              <a:buNone/>
            </a:pPr>
            <a:r>
              <a:rPr b="1" i="1" lang="fr-FR" sz="2800">
                <a:solidFill>
                  <a:schemeClr val="dk1"/>
                </a:solidFill>
                <a:latin typeface="Trebuchet MS"/>
                <a:ea typeface="Trebuchet MS"/>
                <a:cs typeface="Trebuchet MS"/>
                <a:sym typeface="Trebuchet MS"/>
              </a:rPr>
              <a:t>Bon laboratoire + Étiquettes. </a:t>
            </a:r>
            <a:endParaRPr b="1" i="1" sz="2800">
              <a:solidFill>
                <a:schemeClr val="dk1"/>
              </a:solidFill>
              <a:latin typeface="Trebuchet MS"/>
              <a:ea typeface="Trebuchet MS"/>
              <a:cs typeface="Trebuchet MS"/>
              <a:sym typeface="Trebuchet MS"/>
            </a:endParaRPr>
          </a:p>
        </p:txBody>
      </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6" name="Shape 326"/>
        <p:cNvGrpSpPr/>
        <p:nvPr/>
      </p:nvGrpSpPr>
      <p:grpSpPr>
        <a:xfrm>
          <a:off x="0" y="0"/>
          <a:ext cx="0" cy="0"/>
          <a:chOff x="0" y="0"/>
          <a:chExt cx="0" cy="0"/>
        </a:xfrm>
      </p:grpSpPr>
      <p:sp>
        <p:nvSpPr>
          <p:cNvPr id="327" name="Google Shape;327;p47"/>
          <p:cNvSpPr/>
          <p:nvPr/>
        </p:nvSpPr>
        <p:spPr>
          <a:xfrm>
            <a:off x="0" y="476672"/>
            <a:ext cx="7524328" cy="483209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1" lang="fr-FR" sz="2800">
                <a:solidFill>
                  <a:srgbClr val="974203"/>
                </a:solidFill>
                <a:latin typeface="Trebuchet MS"/>
                <a:ea typeface="Trebuchet MS"/>
                <a:cs typeface="Trebuchet MS"/>
                <a:sym typeface="Trebuchet MS"/>
              </a:rPr>
              <a:t>6 Lieu et méthode</a:t>
            </a:r>
            <a:endParaRPr/>
          </a:p>
          <a:p>
            <a:pPr indent="0" lvl="0" marL="0" marR="0" rtl="0" algn="l">
              <a:spcBef>
                <a:spcPts val="0"/>
              </a:spcBef>
              <a:spcAft>
                <a:spcPts val="0"/>
              </a:spcAft>
              <a:buNone/>
            </a:pPr>
            <a:r>
              <a:rPr b="1" i="1" lang="fr-FR" sz="2800">
                <a:solidFill>
                  <a:srgbClr val="974203"/>
                </a:solidFill>
                <a:latin typeface="Trebuchet MS"/>
                <a:ea typeface="Trebuchet MS"/>
                <a:cs typeface="Trebuchet MS"/>
                <a:sym typeface="Trebuchet MS"/>
              </a:rPr>
              <a:t> </a:t>
            </a:r>
            <a:endParaRPr/>
          </a:p>
          <a:p>
            <a:pPr indent="0" lvl="0" marL="0" marR="0" rtl="0" algn="l">
              <a:spcBef>
                <a:spcPts val="0"/>
              </a:spcBef>
              <a:spcAft>
                <a:spcPts val="0"/>
              </a:spcAft>
              <a:buNone/>
            </a:pPr>
            <a:r>
              <a:rPr b="1" i="1" lang="fr-FR" sz="2800">
                <a:solidFill>
                  <a:schemeClr val="dk1"/>
                </a:solidFill>
                <a:latin typeface="Trebuchet MS"/>
                <a:ea typeface="Trebuchet MS"/>
                <a:cs typeface="Trebuchet MS"/>
                <a:sym typeface="Trebuchet MS"/>
              </a:rPr>
              <a:t>La ponction s effectue au niveau du sternum (au niveau du 1ere  espace intercostal ou de l Epine iliaque postéro supérieure) en position de décubitus dorsal. </a:t>
            </a:r>
            <a:endParaRPr b="1" i="1" sz="2800">
              <a:solidFill>
                <a:schemeClr val="dk1"/>
              </a:solidFill>
              <a:latin typeface="Trebuchet MS"/>
              <a:ea typeface="Trebuchet MS"/>
              <a:cs typeface="Trebuchet MS"/>
              <a:sym typeface="Trebuchet MS"/>
            </a:endParaRPr>
          </a:p>
          <a:p>
            <a:pPr indent="0" lvl="0" marL="0" marR="0" rtl="0" algn="l">
              <a:spcBef>
                <a:spcPts val="0"/>
              </a:spcBef>
              <a:spcAft>
                <a:spcPts val="0"/>
              </a:spcAft>
              <a:buNone/>
            </a:pPr>
            <a:r>
              <a:rPr b="1" i="1" lang="fr-FR" sz="2800">
                <a:solidFill>
                  <a:srgbClr val="7030A0"/>
                </a:solidFill>
                <a:latin typeface="Trebuchet MS"/>
                <a:ea typeface="Trebuchet MS"/>
                <a:cs typeface="Trebuchet MS"/>
                <a:sym typeface="Trebuchet MS"/>
              </a:rPr>
              <a:t>Chez l enfant : </a:t>
            </a:r>
            <a:endParaRPr b="1" i="1" sz="2800">
              <a:solidFill>
                <a:srgbClr val="7030A0"/>
              </a:solidFill>
              <a:latin typeface="Trebuchet MS"/>
              <a:ea typeface="Trebuchet MS"/>
              <a:cs typeface="Trebuchet MS"/>
              <a:sym typeface="Trebuchet MS"/>
            </a:endParaRPr>
          </a:p>
          <a:p>
            <a:pPr indent="0" lvl="0" marL="0" marR="0" rtl="0" algn="l">
              <a:spcBef>
                <a:spcPts val="0"/>
              </a:spcBef>
              <a:spcAft>
                <a:spcPts val="0"/>
              </a:spcAft>
              <a:buNone/>
            </a:pPr>
            <a:r>
              <a:rPr b="1" i="1" lang="fr-FR" sz="2800">
                <a:solidFill>
                  <a:schemeClr val="dk1"/>
                </a:solidFill>
                <a:latin typeface="Trebuchet MS"/>
                <a:ea typeface="Trebuchet MS"/>
                <a:cs typeface="Trebuchet MS"/>
                <a:sym typeface="Trebuchet MS"/>
              </a:rPr>
              <a:t>▪ Soit Epiphyse tibiale supérieure.</a:t>
            </a:r>
            <a:endParaRPr b="1" i="1" sz="2800">
              <a:solidFill>
                <a:schemeClr val="dk1"/>
              </a:solidFill>
              <a:latin typeface="Trebuchet MS"/>
              <a:ea typeface="Trebuchet MS"/>
              <a:cs typeface="Trebuchet MS"/>
              <a:sym typeface="Trebuchet MS"/>
            </a:endParaRPr>
          </a:p>
          <a:p>
            <a:pPr indent="0" lvl="0" marL="0" marR="0" rtl="0" algn="l">
              <a:spcBef>
                <a:spcPts val="0"/>
              </a:spcBef>
              <a:spcAft>
                <a:spcPts val="0"/>
              </a:spcAft>
              <a:buNone/>
            </a:pPr>
            <a:r>
              <a:rPr b="1" i="1" lang="fr-FR" sz="2800">
                <a:solidFill>
                  <a:schemeClr val="dk1"/>
                </a:solidFill>
                <a:latin typeface="Trebuchet MS"/>
                <a:ea typeface="Trebuchet MS"/>
                <a:cs typeface="Trebuchet MS"/>
                <a:sym typeface="Trebuchet MS"/>
              </a:rPr>
              <a:t> ▪ Soit apophyse Épineuse vertébrales supérieure. </a:t>
            </a:r>
            <a:endParaRPr b="1" i="1" sz="2800">
              <a:solidFill>
                <a:schemeClr val="dk1"/>
              </a:solidFill>
              <a:latin typeface="Trebuchet MS"/>
              <a:ea typeface="Trebuchet MS"/>
              <a:cs typeface="Trebuchet MS"/>
              <a:sym typeface="Trebuchet MS"/>
            </a:endParaRPr>
          </a:p>
        </p:txBody>
      </p:sp>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1" name="Shape 331"/>
        <p:cNvGrpSpPr/>
        <p:nvPr/>
      </p:nvGrpSpPr>
      <p:grpSpPr>
        <a:xfrm>
          <a:off x="0" y="0"/>
          <a:ext cx="0" cy="0"/>
          <a:chOff x="0" y="0"/>
          <a:chExt cx="0" cy="0"/>
        </a:xfrm>
      </p:grpSpPr>
      <p:sp>
        <p:nvSpPr>
          <p:cNvPr id="332" name="Google Shape;332;p48"/>
          <p:cNvSpPr/>
          <p:nvPr/>
        </p:nvSpPr>
        <p:spPr>
          <a:xfrm>
            <a:off x="179512" y="188640"/>
            <a:ext cx="7776864" cy="655564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1" lang="fr-FR" sz="2800">
                <a:solidFill>
                  <a:schemeClr val="dk1"/>
                </a:solidFill>
                <a:latin typeface="Trebuchet MS"/>
                <a:ea typeface="Trebuchet MS"/>
                <a:cs typeface="Trebuchet MS"/>
                <a:sym typeface="Trebuchet MS"/>
              </a:rPr>
              <a:t>Asepsie large rigoureuse en 4 temps</a:t>
            </a:r>
            <a:endParaRPr/>
          </a:p>
          <a:p>
            <a:pPr indent="-177800" lvl="0" marL="0" marR="0" rtl="0" algn="l">
              <a:spcBef>
                <a:spcPts val="0"/>
              </a:spcBef>
              <a:spcAft>
                <a:spcPts val="0"/>
              </a:spcAft>
              <a:buClr>
                <a:schemeClr val="dk1"/>
              </a:buClr>
              <a:buSzPts val="2800"/>
              <a:buFont typeface="Noto Sans Symbols"/>
              <a:buChar char="✔"/>
            </a:pPr>
            <a:r>
              <a:rPr b="1" i="1" lang="fr-FR" sz="2800">
                <a:solidFill>
                  <a:schemeClr val="dk1"/>
                </a:solidFill>
                <a:latin typeface="Trebuchet MS"/>
                <a:ea typeface="Trebuchet MS"/>
                <a:cs typeface="Trebuchet MS"/>
                <a:sym typeface="Trebuchet MS"/>
              </a:rPr>
              <a:t> Anesthésie locale Parfois un champs stérile troué Gants stériles Trocard </a:t>
            </a:r>
            <a:endParaRPr/>
          </a:p>
          <a:p>
            <a:pPr indent="0" lvl="0" marL="0" marR="0" rtl="0" algn="l">
              <a:spcBef>
                <a:spcPts val="0"/>
              </a:spcBef>
              <a:spcAft>
                <a:spcPts val="0"/>
              </a:spcAft>
              <a:buClr>
                <a:schemeClr val="dk1"/>
              </a:buClr>
              <a:buSzPts val="2800"/>
              <a:buFont typeface="Noto Sans Symbols"/>
              <a:buNone/>
            </a:pPr>
            <a:r>
              <a:t/>
            </a:r>
            <a:endParaRPr b="1" i="1" sz="2800">
              <a:solidFill>
                <a:schemeClr val="dk1"/>
              </a:solidFill>
              <a:latin typeface="Trebuchet MS"/>
              <a:ea typeface="Trebuchet MS"/>
              <a:cs typeface="Trebuchet MS"/>
              <a:sym typeface="Trebuchet MS"/>
            </a:endParaRPr>
          </a:p>
          <a:p>
            <a:pPr indent="-177800" lvl="0" marL="0" marR="0" rtl="0" algn="l">
              <a:spcBef>
                <a:spcPts val="0"/>
              </a:spcBef>
              <a:spcAft>
                <a:spcPts val="0"/>
              </a:spcAft>
              <a:buClr>
                <a:srgbClr val="7030A0"/>
              </a:buClr>
              <a:buSzPts val="2800"/>
              <a:buFont typeface="Noto Sans Symbols"/>
              <a:buChar char="✔"/>
            </a:pPr>
            <a:r>
              <a:rPr b="1" i="1" lang="fr-FR" sz="2800">
                <a:solidFill>
                  <a:srgbClr val="7030A0"/>
                </a:solidFill>
                <a:latin typeface="Trebuchet MS"/>
                <a:ea typeface="Trebuchet MS"/>
                <a:cs typeface="Trebuchet MS"/>
                <a:sym typeface="Trebuchet MS"/>
              </a:rPr>
              <a:t>introduit perpendiculairement ‡ la peau Résistance osseuse puis sensation de craquement dans la moelle Seringue adaptée : </a:t>
            </a:r>
            <a:endParaRPr b="1" i="1" sz="2800">
              <a:solidFill>
                <a:srgbClr val="7030A0"/>
              </a:solidFill>
              <a:latin typeface="Trebuchet MS"/>
              <a:ea typeface="Trebuchet MS"/>
              <a:cs typeface="Trebuchet MS"/>
              <a:sym typeface="Trebuchet MS"/>
            </a:endParaRPr>
          </a:p>
          <a:p>
            <a:pPr indent="0" lvl="0" marL="0" marR="0" rtl="0" algn="l">
              <a:spcBef>
                <a:spcPts val="0"/>
              </a:spcBef>
              <a:spcAft>
                <a:spcPts val="0"/>
              </a:spcAft>
              <a:buClr>
                <a:schemeClr val="dk1"/>
              </a:buClr>
              <a:buSzPts val="2800"/>
              <a:buFont typeface="Noto Sans Symbols"/>
              <a:buNone/>
            </a:pPr>
            <a:r>
              <a:t/>
            </a:r>
            <a:endParaRPr b="1" i="1" sz="2800">
              <a:solidFill>
                <a:schemeClr val="dk1"/>
              </a:solidFill>
              <a:latin typeface="Trebuchet MS"/>
              <a:ea typeface="Trebuchet MS"/>
              <a:cs typeface="Trebuchet MS"/>
              <a:sym typeface="Trebuchet MS"/>
            </a:endParaRPr>
          </a:p>
          <a:p>
            <a:pPr indent="-177800" lvl="0" marL="0" marR="0" rtl="0" algn="l">
              <a:spcBef>
                <a:spcPts val="0"/>
              </a:spcBef>
              <a:spcAft>
                <a:spcPts val="0"/>
              </a:spcAft>
              <a:buClr>
                <a:schemeClr val="dk1"/>
              </a:buClr>
              <a:buSzPts val="2800"/>
              <a:buFont typeface="Noto Sans Symbols"/>
              <a:buChar char="✔"/>
            </a:pPr>
            <a:r>
              <a:rPr b="1" i="1" lang="fr-FR" sz="2800">
                <a:solidFill>
                  <a:schemeClr val="dk1"/>
                </a:solidFill>
                <a:latin typeface="Trebuchet MS"/>
                <a:ea typeface="Trebuchet MS"/>
                <a:cs typeface="Trebuchet MS"/>
                <a:sym typeface="Trebuchet MS"/>
              </a:rPr>
              <a:t>aspiration brève et Énergique, moments douloureux Compression du point de ponction </a:t>
            </a:r>
            <a:endParaRPr b="1" i="1" sz="2800">
              <a:solidFill>
                <a:schemeClr val="dk1"/>
              </a:solidFill>
              <a:latin typeface="Trebuchet MS"/>
              <a:ea typeface="Trebuchet MS"/>
              <a:cs typeface="Trebuchet MS"/>
              <a:sym typeface="Trebuchet MS"/>
            </a:endParaRPr>
          </a:p>
          <a:p>
            <a:pPr indent="0" lvl="0" marL="0" marR="0" rtl="0" algn="l">
              <a:spcBef>
                <a:spcPts val="0"/>
              </a:spcBef>
              <a:spcAft>
                <a:spcPts val="0"/>
              </a:spcAft>
              <a:buClr>
                <a:schemeClr val="dk1"/>
              </a:buClr>
              <a:buSzPts val="2800"/>
              <a:buFont typeface="Noto Sans Symbols"/>
              <a:buNone/>
            </a:pPr>
            <a:r>
              <a:t/>
            </a:r>
            <a:endParaRPr b="1" i="1" sz="2800">
              <a:solidFill>
                <a:schemeClr val="dk1"/>
              </a:solidFill>
              <a:latin typeface="Trebuchet MS"/>
              <a:ea typeface="Trebuchet MS"/>
              <a:cs typeface="Trebuchet MS"/>
              <a:sym typeface="Trebuchet MS"/>
            </a:endParaRPr>
          </a:p>
          <a:p>
            <a:pPr indent="-177800" lvl="0" marL="0" marR="0" rtl="0" algn="l">
              <a:spcBef>
                <a:spcPts val="0"/>
              </a:spcBef>
              <a:spcAft>
                <a:spcPts val="0"/>
              </a:spcAft>
              <a:buClr>
                <a:srgbClr val="7030A0"/>
              </a:buClr>
              <a:buSzPts val="2800"/>
              <a:buFont typeface="Noto Sans Symbols"/>
              <a:buChar char="✔"/>
            </a:pPr>
            <a:r>
              <a:rPr b="1" i="1" lang="fr-FR" sz="2800">
                <a:solidFill>
                  <a:srgbClr val="7030A0"/>
                </a:solidFill>
                <a:latin typeface="Trebuchet MS"/>
                <a:ea typeface="Trebuchet MS"/>
                <a:cs typeface="Trebuchet MS"/>
                <a:sym typeface="Trebuchet MS"/>
              </a:rPr>
              <a:t>Produit aspiration déposé sur des lames, Etalé. </a:t>
            </a:r>
            <a:endParaRPr b="1" i="1" sz="2800">
              <a:solidFill>
                <a:srgbClr val="7030A0"/>
              </a:solidFill>
              <a:latin typeface="Trebuchet MS"/>
              <a:ea typeface="Trebuchet MS"/>
              <a:cs typeface="Trebuchet MS"/>
              <a:sym typeface="Trebuchet MS"/>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0" name="Shape 110"/>
        <p:cNvGrpSpPr/>
        <p:nvPr/>
      </p:nvGrpSpPr>
      <p:grpSpPr>
        <a:xfrm>
          <a:off x="0" y="0"/>
          <a:ext cx="0" cy="0"/>
          <a:chOff x="0" y="0"/>
          <a:chExt cx="0" cy="0"/>
        </a:xfrm>
      </p:grpSpPr>
      <p:sp>
        <p:nvSpPr>
          <p:cNvPr id="111" name="Google Shape;111;p5"/>
          <p:cNvSpPr/>
          <p:nvPr/>
        </p:nvSpPr>
        <p:spPr>
          <a:xfrm>
            <a:off x="0" y="-67508"/>
            <a:ext cx="3732112" cy="800219"/>
          </a:xfrm>
          <a:prstGeom prst="rect">
            <a:avLst/>
          </a:prstGeom>
          <a:noFill/>
          <a:ln>
            <a:noFill/>
          </a:ln>
        </p:spPr>
        <p:txBody>
          <a:bodyPr anchorCtr="0" anchor="ctr" bIns="45700" lIns="91425" spcFirstLastPara="1" rIns="91425" wrap="square" tIns="45700">
            <a:spAutoFit/>
          </a:bodyPr>
          <a:lstStyle/>
          <a:p>
            <a:pPr indent="0" lvl="0" marL="0" marR="0" rtl="0" algn="l">
              <a:lnSpc>
                <a:spcPct val="100000"/>
              </a:lnSpc>
              <a:spcBef>
                <a:spcPts val="0"/>
              </a:spcBef>
              <a:spcAft>
                <a:spcPts val="0"/>
              </a:spcAft>
              <a:buClr>
                <a:srgbClr val="FF0000"/>
              </a:buClr>
              <a:buSzPts val="2800"/>
              <a:buFont typeface="Times New Roman"/>
              <a:buNone/>
            </a:pPr>
            <a:r>
              <a:rPr b="1" i="1" lang="fr-FR" sz="2800" u="none" cap="none" strike="noStrike">
                <a:solidFill>
                  <a:srgbClr val="FF0000"/>
                </a:solidFill>
                <a:latin typeface="Times New Roman"/>
                <a:ea typeface="Times New Roman"/>
                <a:cs typeface="Times New Roman"/>
                <a:sym typeface="Times New Roman"/>
              </a:rPr>
              <a:t>Préparation du matériel</a:t>
            </a:r>
            <a:endParaRPr b="1" i="1" sz="2800" u="none" cap="none" strike="noStrike">
              <a:solidFill>
                <a:srgbClr val="000000"/>
              </a:solidFill>
              <a:latin typeface="Times New Roman"/>
              <a:ea typeface="Times New Roman"/>
              <a:cs typeface="Times New Roman"/>
              <a:sym typeface="Times New Roman"/>
            </a:endParaRPr>
          </a:p>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chemeClr val="dk1"/>
              </a:solidFill>
              <a:latin typeface="Arial"/>
              <a:ea typeface="Arial"/>
              <a:cs typeface="Arial"/>
              <a:sym typeface="Arial"/>
            </a:endParaRPr>
          </a:p>
        </p:txBody>
      </p:sp>
      <p:sp>
        <p:nvSpPr>
          <p:cNvPr id="112" name="Google Shape;112;p5"/>
          <p:cNvSpPr/>
          <p:nvPr/>
        </p:nvSpPr>
        <p:spPr>
          <a:xfrm>
            <a:off x="0" y="457200"/>
            <a:ext cx="9144000" cy="15875"/>
          </a:xfrm>
          <a:prstGeom prst="rect">
            <a:avLst/>
          </a:prstGeom>
          <a:solidFill>
            <a:srgbClr val="000000"/>
          </a:solidFill>
          <a:ln cap="flat" cmpd="sng" w="9525">
            <a:solidFill>
              <a:schemeClr val="dk1"/>
            </a:solidFill>
            <a:prstDash val="solid"/>
            <a:miter lim="800000"/>
            <a:headEnd len="sm" w="sm" type="none"/>
            <a:tailEnd len="sm" w="sm" type="none"/>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800">
              <a:solidFill>
                <a:schemeClr val="dk1"/>
              </a:solidFill>
              <a:latin typeface="Trebuchet MS"/>
              <a:ea typeface="Trebuchet MS"/>
              <a:cs typeface="Trebuchet MS"/>
              <a:sym typeface="Trebuchet MS"/>
            </a:endParaRPr>
          </a:p>
        </p:txBody>
      </p:sp>
      <p:sp>
        <p:nvSpPr>
          <p:cNvPr id="113" name="Google Shape;113;p5"/>
          <p:cNvSpPr/>
          <p:nvPr/>
        </p:nvSpPr>
        <p:spPr>
          <a:xfrm>
            <a:off x="0" y="347355"/>
            <a:ext cx="8172400" cy="6986528"/>
          </a:xfrm>
          <a:prstGeom prst="rect">
            <a:avLst/>
          </a:prstGeom>
          <a:noFill/>
          <a:ln>
            <a:noFill/>
          </a:ln>
        </p:spPr>
        <p:txBody>
          <a:bodyPr anchorCtr="0" anchor="ctr" bIns="45700" lIns="91425" spcFirstLastPara="1" rIns="91425" wrap="square" tIns="45700">
            <a:spAutoFit/>
          </a:bodyPr>
          <a:lstStyle/>
          <a:p>
            <a:pPr indent="0" lvl="0" marL="0" marR="0" rtl="0" algn="just">
              <a:lnSpc>
                <a:spcPct val="100000"/>
              </a:lnSpc>
              <a:spcBef>
                <a:spcPts val="0"/>
              </a:spcBef>
              <a:spcAft>
                <a:spcPts val="0"/>
              </a:spcAft>
              <a:buClr>
                <a:srgbClr val="000000"/>
              </a:buClr>
              <a:buSzPts val="2800"/>
              <a:buFont typeface="Trebuchet MS"/>
              <a:buNone/>
            </a:pPr>
            <a:r>
              <a:rPr b="1" i="1" lang="fr-FR" sz="2800" u="none" cap="none" strike="noStrike">
                <a:solidFill>
                  <a:srgbClr val="000000"/>
                </a:solidFill>
                <a:latin typeface="Trebuchet MS"/>
                <a:ea typeface="Trebuchet MS"/>
                <a:cs typeface="Trebuchet MS"/>
                <a:sym typeface="Trebuchet MS"/>
              </a:rPr>
              <a:t>L'infirmier(e) qui doit réaliser la transfusion sanguine doit être rigoureux. Prendre le temps de préparer la transfusion permet de se mettre dans de bonnes conditions de sécurité. Le matériel doit être préparé avant la pose de la transfusion sanguine afin que tout soit à disposition de l'infirmier(e).</a:t>
            </a:r>
            <a:endParaRPr b="1" i="1" sz="2800" u="none" cap="none" strike="noStrike">
              <a:solidFill>
                <a:schemeClr val="dk1"/>
              </a:solidFill>
              <a:latin typeface="Trebuchet MS"/>
              <a:ea typeface="Trebuchet MS"/>
              <a:cs typeface="Trebuchet MS"/>
              <a:sym typeface="Trebuchet MS"/>
            </a:endParaRPr>
          </a:p>
          <a:p>
            <a:pPr indent="-177800" lvl="0" marL="0" marR="0" rtl="0" algn="just">
              <a:lnSpc>
                <a:spcPct val="100000"/>
              </a:lnSpc>
              <a:spcBef>
                <a:spcPts val="0"/>
              </a:spcBef>
              <a:spcAft>
                <a:spcPts val="0"/>
              </a:spcAft>
              <a:buClr>
                <a:srgbClr val="000000"/>
              </a:buClr>
              <a:buSzPts val="2800"/>
              <a:buFont typeface="Trebuchet MS"/>
              <a:buChar char="•"/>
            </a:pPr>
            <a:r>
              <a:rPr b="1" i="1" lang="fr-FR" sz="2800" u="none" cap="none" strike="noStrike">
                <a:solidFill>
                  <a:srgbClr val="000000"/>
                </a:solidFill>
                <a:latin typeface="Trebuchet MS"/>
                <a:ea typeface="Trebuchet MS"/>
                <a:cs typeface="Trebuchet MS"/>
                <a:sym typeface="Trebuchet MS"/>
              </a:rPr>
              <a:t>produits à transfuser</a:t>
            </a:r>
            <a:endParaRPr/>
          </a:p>
          <a:p>
            <a:pPr indent="-177800" lvl="0" marL="0" marR="0" rtl="0" algn="just">
              <a:lnSpc>
                <a:spcPct val="100000"/>
              </a:lnSpc>
              <a:spcBef>
                <a:spcPts val="0"/>
              </a:spcBef>
              <a:spcAft>
                <a:spcPts val="0"/>
              </a:spcAft>
              <a:buClr>
                <a:srgbClr val="000000"/>
              </a:buClr>
              <a:buSzPts val="2800"/>
              <a:buFont typeface="Trebuchet MS"/>
              <a:buChar char="•"/>
            </a:pPr>
            <a:r>
              <a:rPr b="1" i="1" lang="fr-FR" sz="2800" u="none" cap="none" strike="noStrike">
                <a:solidFill>
                  <a:srgbClr val="000000"/>
                </a:solidFill>
                <a:latin typeface="Trebuchet MS"/>
                <a:ea typeface="Trebuchet MS"/>
                <a:cs typeface="Trebuchet MS"/>
                <a:sym typeface="Trebuchet MS"/>
              </a:rPr>
              <a:t>transfuseur</a:t>
            </a:r>
            <a:endParaRPr/>
          </a:p>
          <a:p>
            <a:pPr indent="-177800" lvl="0" marL="0" marR="0" rtl="0" algn="just">
              <a:lnSpc>
                <a:spcPct val="100000"/>
              </a:lnSpc>
              <a:spcBef>
                <a:spcPts val="0"/>
              </a:spcBef>
              <a:spcAft>
                <a:spcPts val="0"/>
              </a:spcAft>
              <a:buClr>
                <a:srgbClr val="000000"/>
              </a:buClr>
              <a:buSzPts val="2800"/>
              <a:buFont typeface="Trebuchet MS"/>
              <a:buChar char="•"/>
            </a:pPr>
            <a:r>
              <a:rPr b="1" i="1" lang="fr-FR" sz="2800" u="none" cap="none" strike="noStrike">
                <a:solidFill>
                  <a:srgbClr val="000000"/>
                </a:solidFill>
                <a:latin typeface="Trebuchet MS"/>
                <a:ea typeface="Trebuchet MS"/>
                <a:cs typeface="Trebuchet MS"/>
                <a:sym typeface="Trebuchet MS"/>
              </a:rPr>
              <a:t>matériel pour poser la transfusion</a:t>
            </a:r>
            <a:endParaRPr/>
          </a:p>
          <a:p>
            <a:pPr indent="-177800" lvl="0" marL="0" marR="0" rtl="0" algn="just">
              <a:lnSpc>
                <a:spcPct val="100000"/>
              </a:lnSpc>
              <a:spcBef>
                <a:spcPts val="0"/>
              </a:spcBef>
              <a:spcAft>
                <a:spcPts val="0"/>
              </a:spcAft>
              <a:buClr>
                <a:srgbClr val="000000"/>
              </a:buClr>
              <a:buSzPts val="2800"/>
              <a:buFont typeface="Trebuchet MS"/>
              <a:buChar char="•"/>
            </a:pPr>
            <a:r>
              <a:rPr b="1" i="1" lang="fr-FR" sz="2800" u="none" cap="none" strike="noStrike">
                <a:solidFill>
                  <a:srgbClr val="000000"/>
                </a:solidFill>
                <a:latin typeface="Trebuchet MS"/>
                <a:ea typeface="Trebuchet MS"/>
                <a:cs typeface="Trebuchet MS"/>
                <a:sym typeface="Trebuchet MS"/>
              </a:rPr>
              <a:t>dispositif de contrôle ultime ABO</a:t>
            </a:r>
            <a:endParaRPr/>
          </a:p>
          <a:p>
            <a:pPr indent="-177800" lvl="0" marL="0" marR="0" rtl="0" algn="just">
              <a:lnSpc>
                <a:spcPct val="100000"/>
              </a:lnSpc>
              <a:spcBef>
                <a:spcPts val="0"/>
              </a:spcBef>
              <a:spcAft>
                <a:spcPts val="0"/>
              </a:spcAft>
              <a:buClr>
                <a:srgbClr val="000000"/>
              </a:buClr>
              <a:buSzPts val="2800"/>
              <a:buFont typeface="Trebuchet MS"/>
              <a:buChar char="•"/>
            </a:pPr>
            <a:r>
              <a:rPr b="1" i="1" lang="fr-FR" sz="2800" u="none" cap="none" strike="noStrike">
                <a:solidFill>
                  <a:srgbClr val="000000"/>
                </a:solidFill>
                <a:latin typeface="Trebuchet MS"/>
                <a:ea typeface="Trebuchet MS"/>
                <a:cs typeface="Trebuchet MS"/>
                <a:sym typeface="Trebuchet MS"/>
              </a:rPr>
              <a:t>matériel de contrôle des constantes (tensiomètre, thermomètre)</a:t>
            </a:r>
            <a:endParaRPr/>
          </a:p>
          <a:p>
            <a:pPr indent="-177800" lvl="0" marL="0" marR="0" rtl="0" algn="just">
              <a:lnSpc>
                <a:spcPct val="100000"/>
              </a:lnSpc>
              <a:spcBef>
                <a:spcPts val="0"/>
              </a:spcBef>
              <a:spcAft>
                <a:spcPts val="0"/>
              </a:spcAft>
              <a:buClr>
                <a:srgbClr val="000000"/>
              </a:buClr>
              <a:buSzPts val="2800"/>
              <a:buFont typeface="Trebuchet MS"/>
              <a:buChar char="•"/>
            </a:pPr>
            <a:r>
              <a:rPr b="1" i="1" lang="fr-FR" sz="2800" u="none" cap="none" strike="noStrike">
                <a:solidFill>
                  <a:srgbClr val="000000"/>
                </a:solidFill>
                <a:latin typeface="Trebuchet MS"/>
                <a:ea typeface="Trebuchet MS"/>
                <a:cs typeface="Trebuchet MS"/>
                <a:sym typeface="Trebuchet MS"/>
              </a:rPr>
              <a:t>matériel d'hygiène (gants, solution de désinfection, poubelle ...)</a:t>
            </a:r>
            <a:endParaRPr/>
          </a:p>
          <a:p>
            <a:pPr indent="0" lvl="0" marL="0" marR="0" rtl="0" algn="just">
              <a:lnSpc>
                <a:spcPct val="100000"/>
              </a:lnSpc>
              <a:spcBef>
                <a:spcPts val="0"/>
              </a:spcBef>
              <a:spcAft>
                <a:spcPts val="0"/>
              </a:spcAft>
              <a:buClr>
                <a:srgbClr val="000000"/>
              </a:buClr>
              <a:buSzPts val="2800"/>
              <a:buFont typeface="Trebuchet MS"/>
              <a:buNone/>
            </a:pPr>
            <a:r>
              <a:rPr b="1" i="1" lang="fr-FR" sz="2800" u="none" cap="none" strike="noStrike">
                <a:solidFill>
                  <a:srgbClr val="000000"/>
                </a:solidFill>
                <a:latin typeface="Trebuchet MS"/>
                <a:ea typeface="Trebuchet MS"/>
                <a:cs typeface="Trebuchet MS"/>
                <a:sym typeface="Trebuchet MS"/>
              </a:rPr>
              <a:t> </a:t>
            </a:r>
            <a:endParaRPr b="1" i="1" sz="2800" u="none" cap="none" strike="noStrike">
              <a:solidFill>
                <a:schemeClr val="dk1"/>
              </a:solidFill>
              <a:latin typeface="Trebuchet MS"/>
              <a:ea typeface="Trebuchet MS"/>
              <a:cs typeface="Trebuchet MS"/>
              <a:sym typeface="Trebuchet MS"/>
            </a:endParaRPr>
          </a:p>
        </p:txBody>
      </p: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6" name="Shape 336"/>
        <p:cNvGrpSpPr/>
        <p:nvPr/>
      </p:nvGrpSpPr>
      <p:grpSpPr>
        <a:xfrm>
          <a:off x="0" y="0"/>
          <a:ext cx="0" cy="0"/>
          <a:chOff x="0" y="0"/>
          <a:chExt cx="0" cy="0"/>
        </a:xfrm>
      </p:grpSpPr>
      <p:sp>
        <p:nvSpPr>
          <p:cNvPr id="337" name="Google Shape;337;p49"/>
          <p:cNvSpPr/>
          <p:nvPr/>
        </p:nvSpPr>
        <p:spPr>
          <a:xfrm>
            <a:off x="0" y="260648"/>
            <a:ext cx="7812360" cy="624786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1" lang="fr-FR" sz="3200">
                <a:solidFill>
                  <a:srgbClr val="C00000"/>
                </a:solidFill>
                <a:latin typeface="Trebuchet MS"/>
                <a:ea typeface="Trebuchet MS"/>
                <a:cs typeface="Trebuchet MS"/>
                <a:sym typeface="Trebuchet MS"/>
              </a:rPr>
              <a:t>7 Incidents et accidents </a:t>
            </a:r>
            <a:endParaRPr b="1" i="1" sz="3200">
              <a:solidFill>
                <a:srgbClr val="C00000"/>
              </a:solidFill>
              <a:latin typeface="Trebuchet MS"/>
              <a:ea typeface="Trebuchet MS"/>
              <a:cs typeface="Trebuchet MS"/>
              <a:sym typeface="Trebuchet MS"/>
            </a:endParaRPr>
          </a:p>
          <a:p>
            <a:pPr indent="0" lvl="0" marL="0" marR="0" rtl="0" algn="l">
              <a:spcBef>
                <a:spcPts val="0"/>
              </a:spcBef>
              <a:spcAft>
                <a:spcPts val="0"/>
              </a:spcAft>
              <a:buNone/>
            </a:pPr>
            <a:r>
              <a:rPr b="1" i="1" lang="fr-FR" sz="2400">
                <a:solidFill>
                  <a:schemeClr val="dk1"/>
                </a:solidFill>
                <a:latin typeface="Trebuchet MS"/>
                <a:ea typeface="Trebuchet MS"/>
                <a:cs typeface="Trebuchet MS"/>
                <a:sym typeface="Trebuchet MS"/>
              </a:rPr>
              <a:t>Perforation sternale et plaie avec Éventuellement atteinte des vaisseaux sous jacents </a:t>
            </a:r>
            <a:endParaRPr b="1" i="1" sz="2400">
              <a:solidFill>
                <a:schemeClr val="dk1"/>
              </a:solidFill>
              <a:latin typeface="Trebuchet MS"/>
              <a:ea typeface="Trebuchet MS"/>
              <a:cs typeface="Trebuchet MS"/>
              <a:sym typeface="Trebuchet MS"/>
            </a:endParaRPr>
          </a:p>
          <a:p>
            <a:pPr indent="0" lvl="0" marL="0" marR="0" rtl="0" algn="l">
              <a:spcBef>
                <a:spcPts val="0"/>
              </a:spcBef>
              <a:spcAft>
                <a:spcPts val="0"/>
              </a:spcAft>
              <a:buNone/>
            </a:pPr>
            <a:r>
              <a:t/>
            </a:r>
            <a:endParaRPr b="1" i="1" sz="2400">
              <a:solidFill>
                <a:schemeClr val="dk1"/>
              </a:solidFill>
              <a:latin typeface="Trebuchet MS"/>
              <a:ea typeface="Trebuchet MS"/>
              <a:cs typeface="Trebuchet MS"/>
              <a:sym typeface="Trebuchet MS"/>
            </a:endParaRPr>
          </a:p>
          <a:p>
            <a:pPr indent="0" lvl="0" marL="0" marR="0" rtl="0" algn="l">
              <a:spcBef>
                <a:spcPts val="0"/>
              </a:spcBef>
              <a:spcAft>
                <a:spcPts val="0"/>
              </a:spcAft>
              <a:buNone/>
            </a:pPr>
            <a:r>
              <a:rPr b="1" i="1" lang="fr-FR" sz="3200">
                <a:solidFill>
                  <a:srgbClr val="C00000"/>
                </a:solidFill>
                <a:latin typeface="Trebuchet MS"/>
                <a:ea typeface="Trebuchet MS"/>
                <a:cs typeface="Trebuchet MS"/>
                <a:sym typeface="Trebuchet MS"/>
              </a:rPr>
              <a:t>8 Rôle infirmier Avant examen :</a:t>
            </a:r>
            <a:endParaRPr/>
          </a:p>
          <a:p>
            <a:pPr indent="0" lvl="0" marL="0" marR="0" rtl="0" algn="l">
              <a:spcBef>
                <a:spcPts val="0"/>
              </a:spcBef>
              <a:spcAft>
                <a:spcPts val="0"/>
              </a:spcAft>
              <a:buNone/>
            </a:pPr>
            <a:r>
              <a:rPr b="1" i="1" lang="fr-FR" sz="2400">
                <a:solidFill>
                  <a:schemeClr val="dk1"/>
                </a:solidFill>
                <a:latin typeface="Trebuchet MS"/>
                <a:ea typeface="Trebuchet MS"/>
                <a:cs typeface="Trebuchet MS"/>
                <a:sym typeface="Trebuchet MS"/>
              </a:rPr>
              <a:t> ▪ Prévenir le patient</a:t>
            </a:r>
            <a:endParaRPr/>
          </a:p>
          <a:p>
            <a:pPr indent="0" lvl="0" marL="0" marR="0" rtl="0" algn="l">
              <a:spcBef>
                <a:spcPts val="0"/>
              </a:spcBef>
              <a:spcAft>
                <a:spcPts val="0"/>
              </a:spcAft>
              <a:buNone/>
            </a:pPr>
            <a:r>
              <a:rPr b="1" i="1" lang="fr-FR" sz="2400">
                <a:solidFill>
                  <a:schemeClr val="dk1"/>
                </a:solidFill>
                <a:latin typeface="Trebuchet MS"/>
                <a:ea typeface="Trebuchet MS"/>
                <a:cs typeface="Trebuchet MS"/>
                <a:sym typeface="Trebuchet MS"/>
              </a:rPr>
              <a:t> ▪ Expliquer en quoi consiste l examen, son interet, le déroulement.</a:t>
            </a:r>
            <a:endParaRPr/>
          </a:p>
          <a:p>
            <a:pPr indent="0" lvl="0" marL="0" marR="0" rtl="0" algn="l">
              <a:spcBef>
                <a:spcPts val="0"/>
              </a:spcBef>
              <a:spcAft>
                <a:spcPts val="0"/>
              </a:spcAft>
              <a:buNone/>
            </a:pPr>
            <a:r>
              <a:rPr b="1" i="1" lang="fr-FR" sz="2400">
                <a:solidFill>
                  <a:schemeClr val="dk1"/>
                </a:solidFill>
                <a:latin typeface="Trebuchet MS"/>
                <a:ea typeface="Trebuchet MS"/>
                <a:cs typeface="Trebuchet MS"/>
                <a:sym typeface="Trebuchet MS"/>
              </a:rPr>
              <a:t> ▪ Rassurer la personne sur ses craintes et ses appréhensions.</a:t>
            </a:r>
            <a:endParaRPr/>
          </a:p>
          <a:p>
            <a:pPr indent="0" lvl="0" marL="0" marR="0" rtl="0" algn="l">
              <a:spcBef>
                <a:spcPts val="0"/>
              </a:spcBef>
              <a:spcAft>
                <a:spcPts val="0"/>
              </a:spcAft>
              <a:buNone/>
            </a:pPr>
            <a:r>
              <a:rPr b="1" i="1" lang="fr-FR" sz="2400">
                <a:solidFill>
                  <a:schemeClr val="dk1"/>
                </a:solidFill>
                <a:latin typeface="Trebuchet MS"/>
                <a:ea typeface="Trebuchet MS"/>
                <a:cs typeface="Trebuchet MS"/>
                <a:sym typeface="Trebuchet MS"/>
              </a:rPr>
              <a:t> ▪ Constantes : pouls, tension artÈrielle, température.</a:t>
            </a:r>
            <a:endParaRPr/>
          </a:p>
          <a:p>
            <a:pPr indent="0" lvl="0" marL="0" marR="0" rtl="0" algn="l">
              <a:spcBef>
                <a:spcPts val="0"/>
              </a:spcBef>
              <a:spcAft>
                <a:spcPts val="0"/>
              </a:spcAft>
              <a:buNone/>
            </a:pPr>
            <a:r>
              <a:rPr b="1" i="1" lang="fr-FR" sz="2400">
                <a:solidFill>
                  <a:schemeClr val="dk1"/>
                </a:solidFill>
                <a:latin typeface="Trebuchet MS"/>
                <a:ea typeface="Trebuchet MS"/>
                <a:cs typeface="Trebuchet MS"/>
                <a:sym typeface="Trebuchet MS"/>
              </a:rPr>
              <a:t> ▪ Placer la personne en dÈcubitus dorsal strict. Pendant examen :</a:t>
            </a:r>
            <a:endParaRPr/>
          </a:p>
          <a:p>
            <a:pPr indent="0" lvl="0" marL="0" marR="0" rtl="0" algn="l">
              <a:spcBef>
                <a:spcPts val="0"/>
              </a:spcBef>
              <a:spcAft>
                <a:spcPts val="0"/>
              </a:spcAft>
              <a:buNone/>
            </a:pPr>
            <a:r>
              <a:rPr b="1" i="1" lang="fr-FR" sz="2400">
                <a:solidFill>
                  <a:schemeClr val="dk1"/>
                </a:solidFill>
                <a:latin typeface="Trebuchet MS"/>
                <a:ea typeface="Trebuchet MS"/>
                <a:cs typeface="Trebuchet MS"/>
                <a:sym typeface="Trebuchet MS"/>
              </a:rPr>
              <a:t> ▪ Veiller a ce que la personne ne bouge pas. </a:t>
            </a:r>
            <a:endParaRPr b="1" i="1" sz="2400">
              <a:solidFill>
                <a:schemeClr val="dk1"/>
              </a:solidFill>
              <a:latin typeface="Trebuchet MS"/>
              <a:ea typeface="Trebuchet MS"/>
              <a:cs typeface="Trebuchet MS"/>
              <a:sym typeface="Trebuchet MS"/>
            </a:endParaRPr>
          </a:p>
          <a:p>
            <a:pPr indent="0" lvl="0" marL="0" marR="0" rtl="0" algn="l">
              <a:spcBef>
                <a:spcPts val="0"/>
              </a:spcBef>
              <a:spcAft>
                <a:spcPts val="0"/>
              </a:spcAft>
              <a:buNone/>
            </a:pPr>
            <a:r>
              <a:rPr b="1" i="1" lang="fr-FR" sz="2400">
                <a:solidFill>
                  <a:schemeClr val="dk1"/>
                </a:solidFill>
                <a:latin typeface="Trebuchet MS"/>
                <a:ea typeface="Trebuchet MS"/>
                <a:cs typeface="Trebuchet MS"/>
                <a:sym typeface="Trebuchet MS"/>
              </a:rPr>
              <a:t> ▪ Assister le médecin si besoin. </a:t>
            </a:r>
            <a:endParaRPr b="1" i="1" sz="2400">
              <a:solidFill>
                <a:schemeClr val="dk1"/>
              </a:solidFill>
              <a:latin typeface="Trebuchet MS"/>
              <a:ea typeface="Trebuchet MS"/>
              <a:cs typeface="Trebuchet MS"/>
              <a:sym typeface="Trebuchet MS"/>
            </a:endParaRPr>
          </a:p>
        </p:txBody>
      </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1" name="Shape 341"/>
        <p:cNvGrpSpPr/>
        <p:nvPr/>
      </p:nvGrpSpPr>
      <p:grpSpPr>
        <a:xfrm>
          <a:off x="0" y="0"/>
          <a:ext cx="0" cy="0"/>
          <a:chOff x="0" y="0"/>
          <a:chExt cx="0" cy="0"/>
        </a:xfrm>
      </p:grpSpPr>
      <p:sp>
        <p:nvSpPr>
          <p:cNvPr id="342" name="Google Shape;342;p50"/>
          <p:cNvSpPr/>
          <p:nvPr/>
        </p:nvSpPr>
        <p:spPr>
          <a:xfrm>
            <a:off x="0" y="116632"/>
            <a:ext cx="8244408" cy="637097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1" lang="fr-FR" sz="2400">
                <a:solidFill>
                  <a:srgbClr val="C00000"/>
                </a:solidFill>
                <a:latin typeface="Trebuchet MS"/>
                <a:ea typeface="Trebuchet MS"/>
                <a:cs typeface="Trebuchet MS"/>
                <a:sym typeface="Trebuchet MS"/>
              </a:rPr>
              <a:t>Pendant examen :</a:t>
            </a:r>
            <a:endParaRPr/>
          </a:p>
          <a:p>
            <a:pPr indent="0" lvl="0" marL="0" marR="0" rtl="0" algn="l">
              <a:spcBef>
                <a:spcPts val="0"/>
              </a:spcBef>
              <a:spcAft>
                <a:spcPts val="0"/>
              </a:spcAft>
              <a:buNone/>
            </a:pPr>
            <a:r>
              <a:rPr b="1" i="1" lang="fr-FR" sz="2400">
                <a:solidFill>
                  <a:schemeClr val="dk1"/>
                </a:solidFill>
                <a:latin typeface="Trebuchet MS"/>
                <a:ea typeface="Trebuchet MS"/>
                <a:cs typeface="Trebuchet MS"/>
                <a:sym typeface="Trebuchet MS"/>
              </a:rPr>
              <a:t> ▪ Veiller a ce que la personne ne bouge pas.</a:t>
            </a:r>
            <a:endParaRPr/>
          </a:p>
          <a:p>
            <a:pPr indent="0" lvl="0" marL="0" marR="0" rtl="0" algn="l">
              <a:spcBef>
                <a:spcPts val="0"/>
              </a:spcBef>
              <a:spcAft>
                <a:spcPts val="0"/>
              </a:spcAft>
              <a:buNone/>
            </a:pPr>
            <a:r>
              <a:rPr b="1" i="1" lang="fr-FR" sz="2400">
                <a:solidFill>
                  <a:schemeClr val="dk1"/>
                </a:solidFill>
                <a:latin typeface="Trebuchet MS"/>
                <a:ea typeface="Trebuchet MS"/>
                <a:cs typeface="Trebuchet MS"/>
                <a:sym typeface="Trebuchet MS"/>
              </a:rPr>
              <a:t> ▪ Assister le médecin si besoin.</a:t>
            </a:r>
            <a:endParaRPr/>
          </a:p>
          <a:p>
            <a:pPr indent="0" lvl="0" marL="0" marR="0" rtl="0" algn="l">
              <a:spcBef>
                <a:spcPts val="0"/>
              </a:spcBef>
              <a:spcAft>
                <a:spcPts val="0"/>
              </a:spcAft>
              <a:buNone/>
            </a:pPr>
            <a:r>
              <a:rPr b="1" i="1" lang="fr-FR" sz="2400">
                <a:solidFill>
                  <a:srgbClr val="C00000"/>
                </a:solidFill>
                <a:latin typeface="Trebuchet MS"/>
                <a:ea typeface="Trebuchet MS"/>
                <a:cs typeface="Trebuchet MS"/>
                <a:sym typeface="Trebuchet MS"/>
              </a:rPr>
              <a:t> Après examen :</a:t>
            </a:r>
            <a:endParaRPr/>
          </a:p>
          <a:p>
            <a:pPr indent="0" lvl="0" marL="0" marR="0" rtl="0" algn="l">
              <a:spcBef>
                <a:spcPts val="0"/>
              </a:spcBef>
              <a:spcAft>
                <a:spcPts val="0"/>
              </a:spcAft>
              <a:buNone/>
            </a:pPr>
            <a:r>
              <a:rPr b="1" i="1" lang="fr-FR" sz="2400">
                <a:solidFill>
                  <a:schemeClr val="dk1"/>
                </a:solidFill>
                <a:latin typeface="Trebuchet MS"/>
                <a:ea typeface="Trebuchet MS"/>
                <a:cs typeface="Trebuchet MS"/>
                <a:sym typeface="Trebuchet MS"/>
              </a:rPr>
              <a:t> ▪ Comprimer le point de ponction avec un pansement compressif.</a:t>
            </a:r>
            <a:endParaRPr/>
          </a:p>
          <a:p>
            <a:pPr indent="0" lvl="0" marL="0" marR="0" rtl="0" algn="l">
              <a:spcBef>
                <a:spcPts val="0"/>
              </a:spcBef>
              <a:spcAft>
                <a:spcPts val="0"/>
              </a:spcAft>
              <a:buNone/>
            </a:pPr>
            <a:r>
              <a:rPr b="1" i="1" lang="fr-FR" sz="2400">
                <a:solidFill>
                  <a:schemeClr val="dk1"/>
                </a:solidFill>
                <a:latin typeface="Trebuchet MS"/>
                <a:ea typeface="Trebuchet MS"/>
                <a:cs typeface="Trebuchet MS"/>
                <a:sym typeface="Trebuchet MS"/>
              </a:rPr>
              <a:t> ▪ Acheminer les lames ou les tubes au laboratoire</a:t>
            </a:r>
            <a:endParaRPr/>
          </a:p>
          <a:p>
            <a:pPr indent="0" lvl="0" marL="0" marR="0" rtl="0" algn="l">
              <a:spcBef>
                <a:spcPts val="0"/>
              </a:spcBef>
              <a:spcAft>
                <a:spcPts val="0"/>
              </a:spcAft>
              <a:buNone/>
            </a:pPr>
            <a:r>
              <a:rPr b="1" i="1" lang="fr-FR" sz="2400">
                <a:solidFill>
                  <a:schemeClr val="dk1"/>
                </a:solidFill>
                <a:latin typeface="Trebuchet MS"/>
                <a:ea typeface="Trebuchet MS"/>
                <a:cs typeface="Trebuchet MS"/>
                <a:sym typeface="Trebuchet MS"/>
              </a:rPr>
              <a:t> ▪ Noter examen dans dossier de soins avec heure et type de prélèvement. </a:t>
            </a:r>
            <a:endParaRPr/>
          </a:p>
          <a:p>
            <a:pPr indent="0" lvl="0" marL="0" marR="0" rtl="0" algn="l">
              <a:spcBef>
                <a:spcPts val="0"/>
              </a:spcBef>
              <a:spcAft>
                <a:spcPts val="0"/>
              </a:spcAft>
              <a:buNone/>
            </a:pPr>
            <a:r>
              <a:rPr b="1" i="1" lang="fr-FR" sz="2400">
                <a:solidFill>
                  <a:schemeClr val="dk1"/>
                </a:solidFill>
                <a:latin typeface="Trebuchet MS"/>
                <a:ea typeface="Trebuchet MS"/>
                <a:cs typeface="Trebuchet MS"/>
                <a:sym typeface="Trebuchet MS"/>
              </a:rPr>
              <a:t>▪ Réinstaller confortablement le patient.</a:t>
            </a:r>
            <a:endParaRPr/>
          </a:p>
          <a:p>
            <a:pPr indent="0" lvl="0" marL="0" marR="0" rtl="0" algn="l">
              <a:spcBef>
                <a:spcPts val="0"/>
              </a:spcBef>
              <a:spcAft>
                <a:spcPts val="0"/>
              </a:spcAft>
              <a:buNone/>
            </a:pPr>
            <a:r>
              <a:rPr b="1" i="1" lang="fr-FR" sz="2400">
                <a:solidFill>
                  <a:schemeClr val="dk1"/>
                </a:solidFill>
                <a:latin typeface="Trebuchet MS"/>
                <a:ea typeface="Trebuchet MS"/>
                <a:cs typeface="Trebuchet MS"/>
                <a:sym typeface="Trebuchet MS"/>
              </a:rPr>
              <a:t> ▪ Surveiller dans les heures qui suivent les constantes et l Ètat du pansement : si saignement</a:t>
            </a:r>
            <a:endParaRPr/>
          </a:p>
          <a:p>
            <a:pPr indent="0" lvl="0" marL="0" marR="0" rtl="0" algn="l">
              <a:spcBef>
                <a:spcPts val="0"/>
              </a:spcBef>
              <a:spcAft>
                <a:spcPts val="0"/>
              </a:spcAft>
              <a:buNone/>
            </a:pPr>
            <a:r>
              <a:t/>
            </a:r>
            <a:endParaRPr b="1" i="1" sz="2400">
              <a:solidFill>
                <a:schemeClr val="dk1"/>
              </a:solidFill>
              <a:latin typeface="Trebuchet MS"/>
              <a:ea typeface="Trebuchet MS"/>
              <a:cs typeface="Trebuchet MS"/>
              <a:sym typeface="Trebuchet MS"/>
            </a:endParaRPr>
          </a:p>
          <a:p>
            <a:pPr indent="0" lvl="0" marL="0" marR="0" rtl="0" algn="l">
              <a:spcBef>
                <a:spcPts val="0"/>
              </a:spcBef>
              <a:spcAft>
                <a:spcPts val="0"/>
              </a:spcAft>
              <a:buNone/>
            </a:pPr>
            <a:r>
              <a:rPr b="1" i="1" lang="fr-FR" sz="2400">
                <a:solidFill>
                  <a:schemeClr val="dk1"/>
                </a:solidFill>
                <a:latin typeface="Trebuchet MS"/>
                <a:ea typeface="Trebuchet MS"/>
                <a:cs typeface="Trebuchet MS"/>
                <a:sym typeface="Trebuchet MS"/>
              </a:rPr>
              <a:t>▪ Conseiller le repos au lit si le patient présente des trouble de la coagulation </a:t>
            </a:r>
            <a:endParaRPr b="1" i="1" sz="2400">
              <a:solidFill>
                <a:schemeClr val="dk1"/>
              </a:solidFill>
              <a:latin typeface="Trebuchet MS"/>
              <a:ea typeface="Trebuchet MS"/>
              <a:cs typeface="Trebuchet MS"/>
              <a:sym typeface="Trebuchet MS"/>
            </a:endParaRPr>
          </a:p>
          <a:p>
            <a:pPr indent="0" lvl="0" marL="0" marR="0" rtl="0" algn="l">
              <a:spcBef>
                <a:spcPts val="0"/>
              </a:spcBef>
              <a:spcAft>
                <a:spcPts val="0"/>
              </a:spcAft>
              <a:buNone/>
            </a:pPr>
            <a:r>
              <a:t/>
            </a:r>
            <a:endParaRPr b="1" i="1" sz="2400">
              <a:solidFill>
                <a:schemeClr val="dk1"/>
              </a:solidFill>
              <a:latin typeface="Trebuchet MS"/>
              <a:ea typeface="Trebuchet MS"/>
              <a:cs typeface="Trebuchet MS"/>
              <a:sym typeface="Trebuchet MS"/>
            </a:endParaRPr>
          </a:p>
          <a:p>
            <a:pPr indent="0" lvl="0" marL="0" marR="0" rtl="0" algn="l">
              <a:spcBef>
                <a:spcPts val="0"/>
              </a:spcBef>
              <a:spcAft>
                <a:spcPts val="0"/>
              </a:spcAft>
              <a:buNone/>
            </a:pPr>
            <a:r>
              <a:rPr b="1" i="1" lang="fr-FR" sz="2400">
                <a:solidFill>
                  <a:schemeClr val="dk1"/>
                </a:solidFill>
                <a:latin typeface="Trebuchet MS"/>
                <a:ea typeface="Trebuchet MS"/>
                <a:cs typeface="Trebuchet MS"/>
                <a:sym typeface="Trebuchet MS"/>
              </a:rPr>
              <a:t>▪ S enquérir de recueillir les résultats.</a:t>
            </a:r>
            <a:endParaRPr b="1" i="1" sz="2400">
              <a:solidFill>
                <a:schemeClr val="dk1"/>
              </a:solidFill>
              <a:latin typeface="Trebuchet MS"/>
              <a:ea typeface="Trebuchet MS"/>
              <a:cs typeface="Trebuchet MS"/>
              <a:sym typeface="Trebuchet MS"/>
            </a:endParaRPr>
          </a:p>
        </p:txBody>
      </p:sp>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6" name="Shape 346"/>
        <p:cNvGrpSpPr/>
        <p:nvPr/>
      </p:nvGrpSpPr>
      <p:grpSpPr>
        <a:xfrm>
          <a:off x="0" y="0"/>
          <a:ext cx="0" cy="0"/>
          <a:chOff x="0" y="0"/>
          <a:chExt cx="0" cy="0"/>
        </a:xfrm>
      </p:grpSpPr>
      <p:sp>
        <p:nvSpPr>
          <p:cNvPr id="347" name="Google Shape;347;p51"/>
          <p:cNvSpPr/>
          <p:nvPr/>
        </p:nvSpPr>
        <p:spPr>
          <a:xfrm>
            <a:off x="179512" y="260648"/>
            <a:ext cx="7632848" cy="397031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1" lang="fr-FR" sz="2800">
                <a:solidFill>
                  <a:srgbClr val="C00000"/>
                </a:solidFill>
                <a:latin typeface="Trebuchet MS"/>
                <a:ea typeface="Trebuchet MS"/>
                <a:cs typeface="Trebuchet MS"/>
                <a:sym typeface="Trebuchet MS"/>
              </a:rPr>
              <a:t>Résultat En général, </a:t>
            </a:r>
            <a:endParaRPr/>
          </a:p>
          <a:p>
            <a:pPr indent="-177800" lvl="0" marL="0" marR="0" rtl="0" algn="l">
              <a:spcBef>
                <a:spcPts val="0"/>
              </a:spcBef>
              <a:spcAft>
                <a:spcPts val="0"/>
              </a:spcAft>
              <a:buClr>
                <a:schemeClr val="dk1"/>
              </a:buClr>
              <a:buSzPts val="2800"/>
              <a:buFont typeface="Noto Sans Symbols"/>
              <a:buChar char="▪"/>
            </a:pPr>
            <a:r>
              <a:rPr b="1" i="1" lang="fr-FR" sz="2800">
                <a:solidFill>
                  <a:schemeClr val="dk1"/>
                </a:solidFill>
                <a:latin typeface="Trebuchet MS"/>
                <a:ea typeface="Trebuchet MS"/>
                <a:cs typeface="Trebuchet MS"/>
                <a:sym typeface="Trebuchet MS"/>
              </a:rPr>
              <a:t>c est l examen cytologique qui est demandé. </a:t>
            </a:r>
            <a:endParaRPr/>
          </a:p>
          <a:p>
            <a:pPr indent="0" lvl="0" marL="0" marR="0" rtl="0" algn="l">
              <a:spcBef>
                <a:spcPts val="0"/>
              </a:spcBef>
              <a:spcAft>
                <a:spcPts val="0"/>
              </a:spcAft>
              <a:buNone/>
            </a:pPr>
            <a:r>
              <a:t/>
            </a:r>
            <a:endParaRPr b="1" i="1" sz="2800">
              <a:solidFill>
                <a:schemeClr val="dk1"/>
              </a:solidFill>
              <a:latin typeface="Trebuchet MS"/>
              <a:ea typeface="Trebuchet MS"/>
              <a:cs typeface="Trebuchet MS"/>
              <a:sym typeface="Trebuchet MS"/>
            </a:endParaRPr>
          </a:p>
          <a:p>
            <a:pPr indent="-177800" lvl="0" marL="0" marR="0" rtl="0" algn="l">
              <a:spcBef>
                <a:spcPts val="0"/>
              </a:spcBef>
              <a:spcAft>
                <a:spcPts val="0"/>
              </a:spcAft>
              <a:buClr>
                <a:schemeClr val="dk1"/>
              </a:buClr>
              <a:buSzPts val="2800"/>
              <a:buFont typeface="Noto Sans Symbols"/>
              <a:buChar char="▪"/>
            </a:pPr>
            <a:r>
              <a:rPr b="1" i="1" lang="fr-FR" sz="2800">
                <a:solidFill>
                  <a:schemeClr val="dk1"/>
                </a:solidFill>
                <a:latin typeface="Trebuchet MS"/>
                <a:ea typeface="Trebuchet MS"/>
                <a:cs typeface="Trebuchet MS"/>
                <a:sym typeface="Trebuchet MS"/>
              </a:rPr>
              <a:t>On apprécie la richesse de la moelle : déserte ou pauvre ou riche</a:t>
            </a:r>
            <a:endParaRPr/>
          </a:p>
          <a:p>
            <a:pPr indent="0" lvl="0" marL="0" marR="0" rtl="0" algn="l">
              <a:spcBef>
                <a:spcPts val="0"/>
              </a:spcBef>
              <a:spcAft>
                <a:spcPts val="0"/>
              </a:spcAft>
              <a:buNone/>
            </a:pPr>
            <a:r>
              <a:t/>
            </a:r>
            <a:endParaRPr b="1" i="1" sz="2800">
              <a:solidFill>
                <a:schemeClr val="dk1"/>
              </a:solidFill>
              <a:latin typeface="Trebuchet MS"/>
              <a:ea typeface="Trebuchet MS"/>
              <a:cs typeface="Trebuchet MS"/>
              <a:sym typeface="Trebuchet MS"/>
            </a:endParaRPr>
          </a:p>
          <a:p>
            <a:pPr indent="-177800" lvl="0" marL="0" marR="0" rtl="0" algn="l">
              <a:spcBef>
                <a:spcPts val="0"/>
              </a:spcBef>
              <a:spcAft>
                <a:spcPts val="0"/>
              </a:spcAft>
              <a:buClr>
                <a:schemeClr val="dk1"/>
              </a:buClr>
              <a:buSzPts val="2800"/>
              <a:buFont typeface="Noto Sans Symbols"/>
              <a:buChar char="▪"/>
            </a:pPr>
            <a:r>
              <a:rPr b="1" i="1" lang="fr-FR" sz="2800">
                <a:solidFill>
                  <a:schemeClr val="dk1"/>
                </a:solidFill>
                <a:latin typeface="Trebuchet MS"/>
                <a:ea typeface="Trebuchet MS"/>
                <a:cs typeface="Trebuchet MS"/>
                <a:sym typeface="Trebuchet MS"/>
              </a:rPr>
              <a:t> Demande aussi une myeloculture pour une recherche du BK </a:t>
            </a:r>
            <a:endParaRPr b="1" i="1" sz="2800">
              <a:solidFill>
                <a:schemeClr val="dk1"/>
              </a:solidFill>
              <a:latin typeface="Trebuchet MS"/>
              <a:ea typeface="Trebuchet MS"/>
              <a:cs typeface="Trebuchet MS"/>
              <a:sym typeface="Trebuchet MS"/>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 name="Shape 117"/>
        <p:cNvGrpSpPr/>
        <p:nvPr/>
      </p:nvGrpSpPr>
      <p:grpSpPr>
        <a:xfrm>
          <a:off x="0" y="0"/>
          <a:ext cx="0" cy="0"/>
          <a:chOff x="0" y="0"/>
          <a:chExt cx="0" cy="0"/>
        </a:xfrm>
      </p:grpSpPr>
      <p:pic>
        <p:nvPicPr>
          <p:cNvPr descr="C:\Users\Computer\Downloads\Disposable-Medical-Blood-Transfusion-Set-with-Injection-Needle.jpg" id="118" name="Google Shape;118;p6"/>
          <p:cNvPicPr preferRelativeResize="0"/>
          <p:nvPr/>
        </p:nvPicPr>
        <p:blipFill rotWithShape="1">
          <a:blip r:embed="rId3">
            <a:alphaModFix/>
          </a:blip>
          <a:srcRect b="0" l="0" r="0" t="0"/>
          <a:stretch/>
        </p:blipFill>
        <p:spPr>
          <a:xfrm>
            <a:off x="683568" y="332656"/>
            <a:ext cx="6840760" cy="6048672"/>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2" name="Shape 122"/>
        <p:cNvGrpSpPr/>
        <p:nvPr/>
      </p:nvGrpSpPr>
      <p:grpSpPr>
        <a:xfrm>
          <a:off x="0" y="0"/>
          <a:ext cx="0" cy="0"/>
          <a:chOff x="0" y="0"/>
          <a:chExt cx="0" cy="0"/>
        </a:xfrm>
      </p:grpSpPr>
      <p:pic>
        <p:nvPicPr>
          <p:cNvPr descr="C:\Users\Computer\Downloads\bras-piqure-intraveineuse-g.jpg" id="123" name="Google Shape;123;p7"/>
          <p:cNvPicPr preferRelativeResize="0"/>
          <p:nvPr/>
        </p:nvPicPr>
        <p:blipFill rotWithShape="1">
          <a:blip r:embed="rId3">
            <a:alphaModFix/>
          </a:blip>
          <a:srcRect b="0" l="0" r="0" t="0"/>
          <a:stretch/>
        </p:blipFill>
        <p:spPr>
          <a:xfrm>
            <a:off x="331561" y="620688"/>
            <a:ext cx="7611044" cy="504056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7" name="Shape 127"/>
        <p:cNvGrpSpPr/>
        <p:nvPr/>
      </p:nvGrpSpPr>
      <p:grpSpPr>
        <a:xfrm>
          <a:off x="0" y="0"/>
          <a:ext cx="0" cy="0"/>
          <a:chOff x="0" y="0"/>
          <a:chExt cx="0" cy="0"/>
        </a:xfrm>
      </p:grpSpPr>
      <p:sp>
        <p:nvSpPr>
          <p:cNvPr id="128" name="Google Shape;128;p8"/>
          <p:cNvSpPr/>
          <p:nvPr/>
        </p:nvSpPr>
        <p:spPr>
          <a:xfrm>
            <a:off x="0" y="260649"/>
            <a:ext cx="8892480" cy="655564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1" lang="fr-FR" sz="2800">
                <a:solidFill>
                  <a:srgbClr val="7030A0"/>
                </a:solidFill>
                <a:latin typeface="Trebuchet MS"/>
                <a:ea typeface="Trebuchet MS"/>
                <a:cs typeface="Trebuchet MS"/>
                <a:sym typeface="Trebuchet MS"/>
              </a:rPr>
              <a:t>L'infirmier(e) doit prendre plusieurs dispositions vis à vis du patient :</a:t>
            </a:r>
            <a:endParaRPr/>
          </a:p>
          <a:p>
            <a:pPr indent="0" lvl="0" marL="0" marR="0" rtl="0" algn="l">
              <a:spcBef>
                <a:spcPts val="0"/>
              </a:spcBef>
              <a:spcAft>
                <a:spcPts val="0"/>
              </a:spcAft>
              <a:buNone/>
            </a:pPr>
            <a:r>
              <a:t/>
            </a:r>
            <a:endParaRPr b="1" i="1" sz="2800">
              <a:solidFill>
                <a:srgbClr val="7030A0"/>
              </a:solidFill>
              <a:latin typeface="Trebuchet MS"/>
              <a:ea typeface="Trebuchet MS"/>
              <a:cs typeface="Trebuchet MS"/>
              <a:sym typeface="Trebuchet MS"/>
            </a:endParaRPr>
          </a:p>
          <a:p>
            <a:pPr indent="-177800" lvl="0" marL="0" marR="0" rtl="0" algn="l">
              <a:spcBef>
                <a:spcPts val="0"/>
              </a:spcBef>
              <a:spcAft>
                <a:spcPts val="0"/>
              </a:spcAft>
              <a:buClr>
                <a:schemeClr val="dk1"/>
              </a:buClr>
              <a:buSzPts val="2800"/>
              <a:buFont typeface="Noto Sans Symbols"/>
              <a:buChar char="⮚"/>
            </a:pPr>
            <a:r>
              <a:rPr b="1" i="1" lang="fr-FR" sz="2800">
                <a:solidFill>
                  <a:schemeClr val="dk1"/>
                </a:solidFill>
                <a:latin typeface="Trebuchet MS"/>
                <a:ea typeface="Trebuchet MS"/>
                <a:cs typeface="Trebuchet MS"/>
                <a:sym typeface="Trebuchet MS"/>
              </a:rPr>
              <a:t>le patient a bien été informé par le médecin avant la transfusion (consentement)</a:t>
            </a:r>
            <a:endParaRPr/>
          </a:p>
          <a:p>
            <a:pPr indent="0" lvl="0" marL="0" marR="0" rtl="0" algn="l">
              <a:spcBef>
                <a:spcPts val="0"/>
              </a:spcBef>
              <a:spcAft>
                <a:spcPts val="0"/>
              </a:spcAft>
              <a:buClr>
                <a:schemeClr val="dk1"/>
              </a:buClr>
              <a:buSzPts val="2800"/>
              <a:buFont typeface="Noto Sans Symbols"/>
              <a:buNone/>
            </a:pPr>
            <a:r>
              <a:t/>
            </a:r>
            <a:endParaRPr b="1" i="1" sz="2800">
              <a:solidFill>
                <a:schemeClr val="dk1"/>
              </a:solidFill>
              <a:latin typeface="Trebuchet MS"/>
              <a:ea typeface="Trebuchet MS"/>
              <a:cs typeface="Trebuchet MS"/>
              <a:sym typeface="Trebuchet MS"/>
            </a:endParaRPr>
          </a:p>
          <a:p>
            <a:pPr indent="-177800" lvl="0" marL="0" marR="0" rtl="0" algn="l">
              <a:spcBef>
                <a:spcPts val="0"/>
              </a:spcBef>
              <a:spcAft>
                <a:spcPts val="0"/>
              </a:spcAft>
              <a:buClr>
                <a:schemeClr val="dk1"/>
              </a:buClr>
              <a:buSzPts val="2800"/>
              <a:buFont typeface="Noto Sans Symbols"/>
              <a:buChar char="⮚"/>
            </a:pPr>
            <a:r>
              <a:rPr b="1" i="1" lang="fr-FR" sz="2800">
                <a:solidFill>
                  <a:schemeClr val="dk1"/>
                </a:solidFill>
                <a:latin typeface="Trebuchet MS"/>
                <a:ea typeface="Trebuchet MS"/>
                <a:cs typeface="Trebuchet MS"/>
                <a:sym typeface="Trebuchet MS"/>
              </a:rPr>
              <a:t>expliquer au patient le déroulement de la transfusion afin de le mettre en confiance</a:t>
            </a:r>
            <a:endParaRPr/>
          </a:p>
          <a:p>
            <a:pPr indent="0" lvl="0" marL="0" marR="0" rtl="0" algn="l">
              <a:spcBef>
                <a:spcPts val="0"/>
              </a:spcBef>
              <a:spcAft>
                <a:spcPts val="0"/>
              </a:spcAft>
              <a:buClr>
                <a:schemeClr val="dk1"/>
              </a:buClr>
              <a:buSzPts val="2800"/>
              <a:buFont typeface="Noto Sans Symbols"/>
              <a:buNone/>
            </a:pPr>
            <a:r>
              <a:t/>
            </a:r>
            <a:endParaRPr b="1" i="1" sz="2800">
              <a:solidFill>
                <a:schemeClr val="dk1"/>
              </a:solidFill>
              <a:latin typeface="Trebuchet MS"/>
              <a:ea typeface="Trebuchet MS"/>
              <a:cs typeface="Trebuchet MS"/>
              <a:sym typeface="Trebuchet MS"/>
            </a:endParaRPr>
          </a:p>
          <a:p>
            <a:pPr indent="-177800" lvl="0" marL="0" marR="0" rtl="0" algn="l">
              <a:spcBef>
                <a:spcPts val="0"/>
              </a:spcBef>
              <a:spcAft>
                <a:spcPts val="0"/>
              </a:spcAft>
              <a:buClr>
                <a:schemeClr val="dk1"/>
              </a:buClr>
              <a:buSzPts val="2800"/>
              <a:buFont typeface="Noto Sans Symbols"/>
              <a:buChar char="⮚"/>
            </a:pPr>
            <a:r>
              <a:rPr b="1" i="1" lang="fr-FR" sz="2800">
                <a:solidFill>
                  <a:schemeClr val="dk1"/>
                </a:solidFill>
                <a:latin typeface="Trebuchet MS"/>
                <a:ea typeface="Trebuchet MS"/>
                <a:cs typeface="Trebuchet MS"/>
                <a:sym typeface="Trebuchet MS"/>
              </a:rPr>
              <a:t>demander au patient de prendre ses dispositions avant la pose de la transfusion (aller aux toilettes)</a:t>
            </a:r>
            <a:endParaRPr/>
          </a:p>
          <a:p>
            <a:pPr indent="0" lvl="0" marL="0" marR="0" rtl="0" algn="l">
              <a:spcBef>
                <a:spcPts val="0"/>
              </a:spcBef>
              <a:spcAft>
                <a:spcPts val="0"/>
              </a:spcAft>
              <a:buNone/>
            </a:pPr>
            <a:r>
              <a:t/>
            </a:r>
            <a:endParaRPr b="1" i="1" sz="2800">
              <a:solidFill>
                <a:schemeClr val="dk1"/>
              </a:solidFill>
              <a:latin typeface="Trebuchet MS"/>
              <a:ea typeface="Trebuchet MS"/>
              <a:cs typeface="Trebuchet MS"/>
              <a:sym typeface="Trebuchet MS"/>
            </a:endParaRPr>
          </a:p>
          <a:p>
            <a:pPr indent="-177800" lvl="0" marL="0" marR="0" rtl="0" algn="l">
              <a:spcBef>
                <a:spcPts val="0"/>
              </a:spcBef>
              <a:spcAft>
                <a:spcPts val="0"/>
              </a:spcAft>
              <a:buClr>
                <a:schemeClr val="dk1"/>
              </a:buClr>
              <a:buSzPts val="2800"/>
              <a:buFont typeface="Noto Sans Symbols"/>
              <a:buChar char="⮚"/>
            </a:pPr>
            <a:r>
              <a:rPr b="1" i="1" lang="fr-FR" sz="2800">
                <a:solidFill>
                  <a:schemeClr val="dk1"/>
                </a:solidFill>
                <a:latin typeface="Trebuchet MS"/>
                <a:ea typeface="Trebuchet MS"/>
                <a:cs typeface="Trebuchet MS"/>
                <a:sym typeface="Trebuchet MS"/>
              </a:rPr>
              <a:t>Evaluer et choisir la voie veineuse pour la transfusion</a:t>
            </a:r>
            <a:endParaRPr/>
          </a:p>
          <a:p>
            <a:pPr indent="0" lvl="0" marL="0" marR="0" rtl="0" algn="l">
              <a:spcBef>
                <a:spcPts val="0"/>
              </a:spcBef>
              <a:spcAft>
                <a:spcPts val="0"/>
              </a:spcAft>
              <a:buNone/>
            </a:pPr>
            <a:r>
              <a:rPr b="1" i="1" lang="fr-FR" sz="2800">
                <a:solidFill>
                  <a:schemeClr val="dk1"/>
                </a:solidFill>
                <a:latin typeface="Trebuchet MS"/>
                <a:ea typeface="Trebuchet MS"/>
                <a:cs typeface="Trebuchet MS"/>
                <a:sym typeface="Trebuchet MS"/>
              </a:rPr>
              <a:t> </a:t>
            </a:r>
            <a:endParaRPr b="1" i="1" sz="2800">
              <a:solidFill>
                <a:schemeClr val="dk1"/>
              </a:solidFill>
              <a:latin typeface="Trebuchet MS"/>
              <a:ea typeface="Trebuchet MS"/>
              <a:cs typeface="Trebuchet MS"/>
              <a:sym typeface="Trebuchet MS"/>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2" name="Shape 132"/>
        <p:cNvGrpSpPr/>
        <p:nvPr/>
      </p:nvGrpSpPr>
      <p:grpSpPr>
        <a:xfrm>
          <a:off x="0" y="0"/>
          <a:ext cx="0" cy="0"/>
          <a:chOff x="0" y="0"/>
          <a:chExt cx="0" cy="0"/>
        </a:xfrm>
      </p:grpSpPr>
      <p:sp>
        <p:nvSpPr>
          <p:cNvPr id="133" name="Google Shape;133;p9"/>
          <p:cNvSpPr/>
          <p:nvPr/>
        </p:nvSpPr>
        <p:spPr>
          <a:xfrm>
            <a:off x="0" y="188640"/>
            <a:ext cx="8028384" cy="624786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1" lang="fr-FR" sz="2000">
                <a:solidFill>
                  <a:srgbClr val="7030A0"/>
                </a:solidFill>
                <a:latin typeface="Trebuchet MS"/>
                <a:ea typeface="Trebuchet MS"/>
                <a:cs typeface="Trebuchet MS"/>
                <a:sym typeface="Trebuchet MS"/>
              </a:rPr>
              <a:t>L'acte transfusionnel . </a:t>
            </a:r>
            <a:endParaRPr/>
          </a:p>
          <a:p>
            <a:pPr indent="0" lvl="0" marL="0" marR="0" rtl="0" algn="l">
              <a:spcBef>
                <a:spcPts val="0"/>
              </a:spcBef>
              <a:spcAft>
                <a:spcPts val="0"/>
              </a:spcAft>
              <a:buNone/>
            </a:pPr>
            <a:r>
              <a:rPr b="1" i="1" lang="fr-FR" sz="2000">
                <a:solidFill>
                  <a:schemeClr val="dk1"/>
                </a:solidFill>
                <a:latin typeface="Trebuchet MS"/>
                <a:ea typeface="Trebuchet MS"/>
                <a:cs typeface="Trebuchet MS"/>
                <a:sym typeface="Trebuchet MS"/>
              </a:rPr>
              <a:t>Cet acte doit être réalisé en présence du dossier transfusionel du patient afin d'avoir toutes les informations du patient.</a:t>
            </a:r>
            <a:endParaRPr/>
          </a:p>
          <a:p>
            <a:pPr indent="0" lvl="0" marL="0" marR="0" rtl="0" algn="l">
              <a:spcBef>
                <a:spcPts val="0"/>
              </a:spcBef>
              <a:spcAft>
                <a:spcPts val="0"/>
              </a:spcAft>
              <a:buNone/>
            </a:pPr>
            <a:r>
              <a:rPr b="1" i="1" lang="fr-FR" sz="2000">
                <a:solidFill>
                  <a:schemeClr val="dk1"/>
                </a:solidFill>
                <a:latin typeface="Trebuchet MS"/>
                <a:ea typeface="Trebuchet MS"/>
                <a:cs typeface="Trebuchet MS"/>
                <a:sym typeface="Trebuchet MS"/>
              </a:rPr>
              <a:t>Avant la pose de la transfusion, les constantes du patient doivent être prises </a:t>
            </a:r>
            <a:r>
              <a:rPr b="1" i="1" lang="fr-FR" sz="2000">
                <a:solidFill>
                  <a:srgbClr val="7030A0"/>
                </a:solidFill>
                <a:latin typeface="Trebuchet MS"/>
                <a:ea typeface="Trebuchet MS"/>
                <a:cs typeface="Trebuchet MS"/>
                <a:sym typeface="Trebuchet MS"/>
              </a:rPr>
              <a:t>(pouls, tension artérielle, température </a:t>
            </a:r>
            <a:r>
              <a:rPr b="1" i="1" lang="fr-FR" sz="2000">
                <a:solidFill>
                  <a:schemeClr val="dk1"/>
                </a:solidFill>
                <a:latin typeface="Trebuchet MS"/>
                <a:ea typeface="Trebuchet MS"/>
                <a:cs typeface="Trebuchet MS"/>
                <a:sym typeface="Trebuchet MS"/>
              </a:rPr>
              <a:t>...) et notées sur les documents en vigueur dans l'établissement.</a:t>
            </a:r>
            <a:endParaRPr/>
          </a:p>
          <a:p>
            <a:pPr indent="0" lvl="0" marL="0" marR="0" rtl="0" algn="l">
              <a:spcBef>
                <a:spcPts val="0"/>
              </a:spcBef>
              <a:spcAft>
                <a:spcPts val="0"/>
              </a:spcAft>
              <a:buNone/>
            </a:pPr>
            <a:r>
              <a:t/>
            </a:r>
            <a:endParaRPr b="1" i="1" sz="2000">
              <a:solidFill>
                <a:schemeClr val="dk1"/>
              </a:solidFill>
              <a:latin typeface="Trebuchet MS"/>
              <a:ea typeface="Trebuchet MS"/>
              <a:cs typeface="Trebuchet MS"/>
              <a:sym typeface="Trebuchet MS"/>
            </a:endParaRPr>
          </a:p>
          <a:p>
            <a:pPr indent="0" lvl="0" marL="0" marR="0" rtl="0" algn="l">
              <a:spcBef>
                <a:spcPts val="0"/>
              </a:spcBef>
              <a:spcAft>
                <a:spcPts val="0"/>
              </a:spcAft>
              <a:buNone/>
            </a:pPr>
            <a:r>
              <a:rPr b="1" i="1" lang="fr-FR" sz="2000">
                <a:solidFill>
                  <a:schemeClr val="dk1"/>
                </a:solidFill>
                <a:latin typeface="Trebuchet MS"/>
                <a:ea typeface="Trebuchet MS"/>
                <a:cs typeface="Trebuchet MS"/>
                <a:sym typeface="Trebuchet MS"/>
              </a:rPr>
              <a:t> </a:t>
            </a:r>
            <a:r>
              <a:rPr b="1" i="1" lang="fr-FR" sz="2000">
                <a:solidFill>
                  <a:srgbClr val="974203"/>
                </a:solidFill>
                <a:latin typeface="Trebuchet MS"/>
                <a:ea typeface="Trebuchet MS"/>
                <a:cs typeface="Trebuchet MS"/>
                <a:sym typeface="Trebuchet MS"/>
              </a:rPr>
              <a:t>La transfusion doit être branchée sur une voie unique.</a:t>
            </a:r>
            <a:endParaRPr/>
          </a:p>
          <a:p>
            <a:pPr indent="0" lvl="0" marL="0" marR="0" rtl="0" algn="l">
              <a:spcBef>
                <a:spcPts val="0"/>
              </a:spcBef>
              <a:spcAft>
                <a:spcPts val="0"/>
              </a:spcAft>
              <a:buNone/>
            </a:pPr>
            <a:r>
              <a:rPr b="1" i="1" lang="fr-FR" sz="2000">
                <a:solidFill>
                  <a:srgbClr val="974203"/>
                </a:solidFill>
                <a:latin typeface="Trebuchet MS"/>
                <a:ea typeface="Trebuchet MS"/>
                <a:cs typeface="Trebuchet MS"/>
                <a:sym typeface="Trebuchet MS"/>
              </a:rPr>
              <a:t>Une tubulure munie d'un filtre (transfuseur) est adaptée à la poche du produit sanguin, le filtre rempli aux deux tiers et la tubulure purgée. </a:t>
            </a:r>
            <a:endParaRPr/>
          </a:p>
          <a:p>
            <a:pPr indent="0" lvl="0" marL="0" marR="0" rtl="0" algn="l">
              <a:spcBef>
                <a:spcPts val="0"/>
              </a:spcBef>
              <a:spcAft>
                <a:spcPts val="0"/>
              </a:spcAft>
              <a:buNone/>
            </a:pPr>
            <a:r>
              <a:rPr b="1" i="1" lang="fr-FR" sz="2000">
                <a:solidFill>
                  <a:schemeClr val="dk1"/>
                </a:solidFill>
                <a:latin typeface="Trebuchet MS"/>
                <a:ea typeface="Trebuchet MS"/>
                <a:cs typeface="Trebuchet MS"/>
                <a:sym typeface="Trebuchet MS"/>
              </a:rPr>
              <a:t>Il convient d'effectuer un branchement au plus près du site d'injection (robinet proximal). La pose de la transfusion devra être réalisée dans le respect des procédures d'asepsie. Le temps de transfusion doit être le plus lent possible au début (5ml/min), puis plus rapide (10ml/min) si l'aspect clinique du patient le permet (hors urgence hémorragique).</a:t>
            </a:r>
            <a:endParaRPr/>
          </a:p>
          <a:p>
            <a:pPr indent="0" lvl="0" marL="0" marR="0" rtl="0" algn="l">
              <a:spcBef>
                <a:spcPts val="0"/>
              </a:spcBef>
              <a:spcAft>
                <a:spcPts val="0"/>
              </a:spcAft>
              <a:buNone/>
            </a:pPr>
            <a:r>
              <a:t/>
            </a:r>
            <a:endParaRPr b="1" i="1" sz="2000">
              <a:solidFill>
                <a:schemeClr val="dk1"/>
              </a:solidFill>
              <a:latin typeface="Trebuchet MS"/>
              <a:ea typeface="Trebuchet MS"/>
              <a:cs typeface="Trebuchet MS"/>
              <a:sym typeface="Trebuchet MS"/>
            </a:endParaRPr>
          </a:p>
          <a:p>
            <a:pPr indent="0" lvl="0" marL="0" marR="0" rtl="0" algn="l">
              <a:spcBef>
                <a:spcPts val="0"/>
              </a:spcBef>
              <a:spcAft>
                <a:spcPts val="0"/>
              </a:spcAft>
              <a:buNone/>
            </a:pPr>
            <a:r>
              <a:rPr b="1" i="1" lang="fr-FR" sz="2000">
                <a:solidFill>
                  <a:schemeClr val="dk1"/>
                </a:solidFill>
                <a:latin typeface="Trebuchet MS"/>
                <a:ea typeface="Trebuchet MS"/>
                <a:cs typeface="Trebuchet MS"/>
                <a:sym typeface="Trebuchet MS"/>
              </a:rPr>
              <a:t> </a:t>
            </a:r>
            <a:r>
              <a:rPr b="1" i="1" lang="fr-FR" sz="2000">
                <a:solidFill>
                  <a:srgbClr val="974203"/>
                </a:solidFill>
                <a:latin typeface="Trebuchet MS"/>
                <a:ea typeface="Trebuchet MS"/>
                <a:cs typeface="Trebuchet MS"/>
                <a:sym typeface="Trebuchet MS"/>
              </a:rPr>
              <a:t>La transfusion doit être plus lente en cas de risque d'œdème aigu pulmonaire du patient (3h) ou de problèmes cardiaques.</a:t>
            </a:r>
            <a:endParaRPr b="1" i="1" sz="2000">
              <a:solidFill>
                <a:srgbClr val="974203"/>
              </a:solidFill>
              <a:latin typeface="Trebuchet MS"/>
              <a:ea typeface="Trebuchet MS"/>
              <a:cs typeface="Trebuchet MS"/>
              <a:sym typeface="Trebuchet MS"/>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pulent">
  <a:themeElements>
    <a:clrScheme name="Opulent">
      <a:dk1>
        <a:srgbClr val="000000"/>
      </a:dk1>
      <a:lt1>
        <a:srgbClr val="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2020-10-03T10:35:51Z</dcterms:created>
  <dc:creator>Computer</dc:creator>
</cp:coreProperties>
</file>